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3"/>
  </p:notesMasterIdLst>
  <p:sldIdLst>
    <p:sldId id="256" r:id="rId2"/>
    <p:sldId id="269" r:id="rId3"/>
    <p:sldId id="263" r:id="rId4"/>
    <p:sldId id="264" r:id="rId5"/>
    <p:sldId id="270" r:id="rId6"/>
    <p:sldId id="271" r:id="rId7"/>
    <p:sldId id="262" r:id="rId8"/>
    <p:sldId id="259" r:id="rId9"/>
    <p:sldId id="266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B5E84A-0765-4FC9-B808-886DFAA9DD9B}" v="24" dt="2023-12-18T22:01:23.959"/>
    <p1510:client id="{A31E354D-2F64-44AE-9584-233072750931}" v="42" dt="2023-12-18T12:24:28.862"/>
    <p1510:client id="{AEC6D4B4-88A1-4199-AA04-3D7D6F24A006}" v="342" dt="2023-12-18T20:59:06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03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2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PPLIGER Severine" userId="bbff5e40-effe-447c-9c8a-b2d02ae784db" providerId="ADAL" clId="{38B5E84A-0765-4FC9-B808-886DFAA9DD9B}"/>
    <pc:docChg chg="custSel addSld modSld">
      <pc:chgData name="OPPLIGER Severine" userId="bbff5e40-effe-447c-9c8a-b2d02ae784db" providerId="ADAL" clId="{38B5E84A-0765-4FC9-B808-886DFAA9DD9B}" dt="2023-12-18T22:03:22.808" v="190" actId="1076"/>
      <pc:docMkLst>
        <pc:docMk/>
      </pc:docMkLst>
      <pc:sldChg chg="modSp mod">
        <pc:chgData name="OPPLIGER Severine" userId="bbff5e40-effe-447c-9c8a-b2d02ae784db" providerId="ADAL" clId="{38B5E84A-0765-4FC9-B808-886DFAA9DD9B}" dt="2023-12-18T22:03:22.808" v="190" actId="1076"/>
        <pc:sldMkLst>
          <pc:docMk/>
          <pc:sldMk cId="217377641" sldId="257"/>
        </pc:sldMkLst>
        <pc:spChg chg="mod">
          <ac:chgData name="OPPLIGER Severine" userId="bbff5e40-effe-447c-9c8a-b2d02ae784db" providerId="ADAL" clId="{38B5E84A-0765-4FC9-B808-886DFAA9DD9B}" dt="2023-12-18T22:03:22.808" v="190" actId="1076"/>
          <ac:spMkLst>
            <pc:docMk/>
            <pc:sldMk cId="217377641" sldId="257"/>
            <ac:spMk id="2" creationId="{2016D198-E88E-165E-BA7A-8E7FC3EABB79}"/>
          </ac:spMkLst>
        </pc:spChg>
      </pc:sldChg>
      <pc:sldChg chg="addSp delSp modSp mod modAnim">
        <pc:chgData name="OPPLIGER Severine" userId="bbff5e40-effe-447c-9c8a-b2d02ae784db" providerId="ADAL" clId="{38B5E84A-0765-4FC9-B808-886DFAA9DD9B}" dt="2023-12-18T21:37:32.877" v="34" actId="1076"/>
        <pc:sldMkLst>
          <pc:docMk/>
          <pc:sldMk cId="3120141481" sldId="259"/>
        </pc:sldMkLst>
        <pc:spChg chg="add mod">
          <ac:chgData name="OPPLIGER Severine" userId="bbff5e40-effe-447c-9c8a-b2d02ae784db" providerId="ADAL" clId="{38B5E84A-0765-4FC9-B808-886DFAA9DD9B}" dt="2023-12-18T21:37:32.877" v="34" actId="1076"/>
          <ac:spMkLst>
            <pc:docMk/>
            <pc:sldMk cId="3120141481" sldId="259"/>
            <ac:spMk id="11" creationId="{94C13DC0-B844-52A0-93C2-331AD5B8590F}"/>
          </ac:spMkLst>
        </pc:spChg>
        <pc:spChg chg="del">
          <ac:chgData name="OPPLIGER Severine" userId="bbff5e40-effe-447c-9c8a-b2d02ae784db" providerId="ADAL" clId="{38B5E84A-0765-4FC9-B808-886DFAA9DD9B}" dt="2023-12-18T21:35:58.949" v="19" actId="478"/>
          <ac:spMkLst>
            <pc:docMk/>
            <pc:sldMk cId="3120141481" sldId="259"/>
            <ac:spMk id="12" creationId="{3B18238C-0DBD-7A4A-1645-CCFEBF9DE7EA}"/>
          </ac:spMkLst>
        </pc:spChg>
        <pc:spChg chg="del mod">
          <ac:chgData name="OPPLIGER Severine" userId="bbff5e40-effe-447c-9c8a-b2d02ae784db" providerId="ADAL" clId="{38B5E84A-0765-4FC9-B808-886DFAA9DD9B}" dt="2023-12-18T21:36:18.077" v="24" actId="478"/>
          <ac:spMkLst>
            <pc:docMk/>
            <pc:sldMk cId="3120141481" sldId="259"/>
            <ac:spMk id="13" creationId="{292E8436-2E55-23C5-0587-BEDB26D0D5EB}"/>
          </ac:spMkLst>
        </pc:spChg>
        <pc:spChg chg="add mod">
          <ac:chgData name="OPPLIGER Severine" userId="bbff5e40-effe-447c-9c8a-b2d02ae784db" providerId="ADAL" clId="{38B5E84A-0765-4FC9-B808-886DFAA9DD9B}" dt="2023-12-18T21:36:22.335" v="25" actId="1076"/>
          <ac:spMkLst>
            <pc:docMk/>
            <pc:sldMk cId="3120141481" sldId="259"/>
            <ac:spMk id="15" creationId="{E03209A1-9280-78DB-EF5B-5941AB5BE03B}"/>
          </ac:spMkLst>
        </pc:spChg>
        <pc:spChg chg="del">
          <ac:chgData name="OPPLIGER Severine" userId="bbff5e40-effe-447c-9c8a-b2d02ae784db" providerId="ADAL" clId="{38B5E84A-0765-4FC9-B808-886DFAA9DD9B}" dt="2023-12-18T21:36:02.438" v="20" actId="478"/>
          <ac:spMkLst>
            <pc:docMk/>
            <pc:sldMk cId="3120141481" sldId="259"/>
            <ac:spMk id="32" creationId="{76502CCF-B178-CE0B-3479-BEDC9C3D9CC5}"/>
          </ac:spMkLst>
        </pc:spChg>
        <pc:picChg chg="add mod ord">
          <ac:chgData name="OPPLIGER Severine" userId="bbff5e40-effe-447c-9c8a-b2d02ae784db" providerId="ADAL" clId="{38B5E84A-0765-4FC9-B808-886DFAA9DD9B}" dt="2023-12-18T21:36:43.595" v="28" actId="167"/>
          <ac:picMkLst>
            <pc:docMk/>
            <pc:sldMk cId="3120141481" sldId="259"/>
            <ac:picMk id="16" creationId="{2D30F1AD-B2FC-8B5F-78E3-E28F43C57C27}"/>
          </ac:picMkLst>
        </pc:picChg>
        <pc:picChg chg="add mod ord">
          <ac:chgData name="OPPLIGER Severine" userId="bbff5e40-effe-447c-9c8a-b2d02ae784db" providerId="ADAL" clId="{38B5E84A-0765-4FC9-B808-886DFAA9DD9B}" dt="2023-12-18T21:37:24.636" v="33" actId="1076"/>
          <ac:picMkLst>
            <pc:docMk/>
            <pc:sldMk cId="3120141481" sldId="259"/>
            <ac:picMk id="21" creationId="{B98CC158-633F-525B-0557-F83256378929}"/>
          </ac:picMkLst>
        </pc:picChg>
      </pc:sldChg>
      <pc:sldChg chg="addSp modSp mod">
        <pc:chgData name="OPPLIGER Severine" userId="bbff5e40-effe-447c-9c8a-b2d02ae784db" providerId="ADAL" clId="{38B5E84A-0765-4FC9-B808-886DFAA9DD9B}" dt="2023-12-18T22:02:37.212" v="186" actId="1076"/>
        <pc:sldMkLst>
          <pc:docMk/>
          <pc:sldMk cId="713088759" sldId="260"/>
        </pc:sldMkLst>
        <pc:spChg chg="mod">
          <ac:chgData name="OPPLIGER Severine" userId="bbff5e40-effe-447c-9c8a-b2d02ae784db" providerId="ADAL" clId="{38B5E84A-0765-4FC9-B808-886DFAA9DD9B}" dt="2023-12-18T22:01:36.745" v="172" actId="1076"/>
          <ac:spMkLst>
            <pc:docMk/>
            <pc:sldMk cId="713088759" sldId="260"/>
            <ac:spMk id="2" creationId="{71889CED-957C-DE18-0996-5264CD0284F0}"/>
          </ac:spMkLst>
        </pc:spChg>
        <pc:spChg chg="mod">
          <ac:chgData name="OPPLIGER Severine" userId="bbff5e40-effe-447c-9c8a-b2d02ae784db" providerId="ADAL" clId="{38B5E84A-0765-4FC9-B808-886DFAA9DD9B}" dt="2023-12-18T22:02:08.480" v="180" actId="14100"/>
          <ac:spMkLst>
            <pc:docMk/>
            <pc:sldMk cId="713088759" sldId="260"/>
            <ac:spMk id="8" creationId="{2434B391-7495-CA90-A8D6-677ADB0FE6DE}"/>
          </ac:spMkLst>
        </pc:spChg>
        <pc:spChg chg="mod">
          <ac:chgData name="OPPLIGER Severine" userId="bbff5e40-effe-447c-9c8a-b2d02ae784db" providerId="ADAL" clId="{38B5E84A-0765-4FC9-B808-886DFAA9DD9B}" dt="2023-12-18T22:02:37.212" v="186" actId="1076"/>
          <ac:spMkLst>
            <pc:docMk/>
            <pc:sldMk cId="713088759" sldId="260"/>
            <ac:spMk id="9" creationId="{EE30545B-AE53-1CA7-DE2B-DBCD4633A904}"/>
          </ac:spMkLst>
        </pc:spChg>
        <pc:picChg chg="add mod">
          <ac:chgData name="OPPLIGER Severine" userId="bbff5e40-effe-447c-9c8a-b2d02ae784db" providerId="ADAL" clId="{38B5E84A-0765-4FC9-B808-886DFAA9DD9B}" dt="2023-12-18T22:01:56.308" v="177" actId="14100"/>
          <ac:picMkLst>
            <pc:docMk/>
            <pc:sldMk cId="713088759" sldId="260"/>
            <ac:picMk id="6" creationId="{D090D852-1A54-78C9-8348-7A54800DD64C}"/>
          </ac:picMkLst>
        </pc:picChg>
        <pc:picChg chg="mod">
          <ac:chgData name="OPPLIGER Severine" userId="bbff5e40-effe-447c-9c8a-b2d02ae784db" providerId="ADAL" clId="{38B5E84A-0765-4FC9-B808-886DFAA9DD9B}" dt="2023-12-18T22:02:18.813" v="182" actId="1076"/>
          <ac:picMkLst>
            <pc:docMk/>
            <pc:sldMk cId="713088759" sldId="260"/>
            <ac:picMk id="11" creationId="{5054245E-5585-7E12-5D9D-BAC7543C7B63}"/>
          </ac:picMkLst>
        </pc:picChg>
      </pc:sldChg>
      <pc:sldChg chg="addSp delSp modSp new mod delAnim modAnim">
        <pc:chgData name="OPPLIGER Severine" userId="bbff5e40-effe-447c-9c8a-b2d02ae784db" providerId="ADAL" clId="{38B5E84A-0765-4FC9-B808-886DFAA9DD9B}" dt="2023-12-18T22:03:13.284" v="189" actId="1076"/>
        <pc:sldMkLst>
          <pc:docMk/>
          <pc:sldMk cId="488630872" sldId="263"/>
        </pc:sldMkLst>
        <pc:spChg chg="mod">
          <ac:chgData name="OPPLIGER Severine" userId="bbff5e40-effe-447c-9c8a-b2d02ae784db" providerId="ADAL" clId="{38B5E84A-0765-4FC9-B808-886DFAA9DD9B}" dt="2023-12-18T22:03:13.284" v="189" actId="1076"/>
          <ac:spMkLst>
            <pc:docMk/>
            <pc:sldMk cId="488630872" sldId="263"/>
            <ac:spMk id="2" creationId="{52FF9B09-9774-AD79-F4AD-DCB530488F35}"/>
          </ac:spMkLst>
        </pc:spChg>
        <pc:spChg chg="del">
          <ac:chgData name="OPPLIGER Severine" userId="bbff5e40-effe-447c-9c8a-b2d02ae784db" providerId="ADAL" clId="{38B5E84A-0765-4FC9-B808-886DFAA9DD9B}" dt="2023-12-18T21:38:12.788" v="35" actId="478"/>
          <ac:spMkLst>
            <pc:docMk/>
            <pc:sldMk cId="488630872" sldId="263"/>
            <ac:spMk id="3" creationId="{1AB5D36D-3352-CE57-26E1-A7EF88AEAACF}"/>
          </ac:spMkLst>
        </pc:spChg>
        <pc:spChg chg="add del mod">
          <ac:chgData name="OPPLIGER Severine" userId="bbff5e40-effe-447c-9c8a-b2d02ae784db" providerId="ADAL" clId="{38B5E84A-0765-4FC9-B808-886DFAA9DD9B}" dt="2023-12-18T21:56:48.118" v="117" actId="478"/>
          <ac:spMkLst>
            <pc:docMk/>
            <pc:sldMk cId="488630872" sldId="263"/>
            <ac:spMk id="8" creationId="{0F0FF756-0454-72C4-DF24-39E308F3CEC2}"/>
          </ac:spMkLst>
        </pc:spChg>
        <pc:spChg chg="add mod">
          <ac:chgData name="OPPLIGER Severine" userId="bbff5e40-effe-447c-9c8a-b2d02ae784db" providerId="ADAL" clId="{38B5E84A-0765-4FC9-B808-886DFAA9DD9B}" dt="2023-12-18T21:46:47.350" v="74" actId="14100"/>
          <ac:spMkLst>
            <pc:docMk/>
            <pc:sldMk cId="488630872" sldId="263"/>
            <ac:spMk id="10" creationId="{C2F6DDB7-528B-C771-EF29-BB9B6CE87FD7}"/>
          </ac:spMkLst>
        </pc:spChg>
        <pc:spChg chg="add mod">
          <ac:chgData name="OPPLIGER Severine" userId="bbff5e40-effe-447c-9c8a-b2d02ae784db" providerId="ADAL" clId="{38B5E84A-0765-4FC9-B808-886DFAA9DD9B}" dt="2023-12-18T21:46:12.249" v="67" actId="1076"/>
          <ac:spMkLst>
            <pc:docMk/>
            <pc:sldMk cId="488630872" sldId="263"/>
            <ac:spMk id="16" creationId="{22C57F44-630C-C5CC-A0E9-AD3B4D4AA5E6}"/>
          </ac:spMkLst>
        </pc:spChg>
        <pc:spChg chg="add mod">
          <ac:chgData name="OPPLIGER Severine" userId="bbff5e40-effe-447c-9c8a-b2d02ae784db" providerId="ADAL" clId="{38B5E84A-0765-4FC9-B808-886DFAA9DD9B}" dt="2023-12-18T21:46:12.249" v="67" actId="1076"/>
          <ac:spMkLst>
            <pc:docMk/>
            <pc:sldMk cId="488630872" sldId="263"/>
            <ac:spMk id="17" creationId="{846C6A01-CA8A-4841-FAD2-421060D27219}"/>
          </ac:spMkLst>
        </pc:spChg>
        <pc:spChg chg="add mod">
          <ac:chgData name="OPPLIGER Severine" userId="bbff5e40-effe-447c-9c8a-b2d02ae784db" providerId="ADAL" clId="{38B5E84A-0765-4FC9-B808-886DFAA9DD9B}" dt="2023-12-18T21:46:17.513" v="68" actId="1076"/>
          <ac:spMkLst>
            <pc:docMk/>
            <pc:sldMk cId="488630872" sldId="263"/>
            <ac:spMk id="18" creationId="{6CAD756A-E358-2A7E-276F-56CEEB1E453E}"/>
          </ac:spMkLst>
        </pc:spChg>
        <pc:spChg chg="add del mod">
          <ac:chgData name="OPPLIGER Severine" userId="bbff5e40-effe-447c-9c8a-b2d02ae784db" providerId="ADAL" clId="{38B5E84A-0765-4FC9-B808-886DFAA9DD9B}" dt="2023-12-18T21:54:49.601" v="89" actId="478"/>
          <ac:spMkLst>
            <pc:docMk/>
            <pc:sldMk cId="488630872" sldId="263"/>
            <ac:spMk id="25" creationId="{B58F5E2A-9FD5-459F-DED2-C4FBDD5F41CB}"/>
          </ac:spMkLst>
        </pc:spChg>
        <pc:spChg chg="add mod">
          <ac:chgData name="OPPLIGER Severine" userId="bbff5e40-effe-447c-9c8a-b2d02ae784db" providerId="ADAL" clId="{38B5E84A-0765-4FC9-B808-886DFAA9DD9B}" dt="2023-12-18T21:56:02.810" v="108" actId="14100"/>
          <ac:spMkLst>
            <pc:docMk/>
            <pc:sldMk cId="488630872" sldId="263"/>
            <ac:spMk id="26" creationId="{DE64E025-9BB9-7EC3-AB8B-324BC0A96352}"/>
          </ac:spMkLst>
        </pc:spChg>
        <pc:spChg chg="add mod">
          <ac:chgData name="OPPLIGER Severine" userId="bbff5e40-effe-447c-9c8a-b2d02ae784db" providerId="ADAL" clId="{38B5E84A-0765-4FC9-B808-886DFAA9DD9B}" dt="2023-12-18T21:56:31.193" v="112" actId="1076"/>
          <ac:spMkLst>
            <pc:docMk/>
            <pc:sldMk cId="488630872" sldId="263"/>
            <ac:spMk id="27" creationId="{10921A93-EAEC-362F-BC08-4515403A20F9}"/>
          </ac:spMkLst>
        </pc:spChg>
        <pc:spChg chg="add mod">
          <ac:chgData name="OPPLIGER Severine" userId="bbff5e40-effe-447c-9c8a-b2d02ae784db" providerId="ADAL" clId="{38B5E84A-0765-4FC9-B808-886DFAA9DD9B}" dt="2023-12-18T21:56:37.226" v="113" actId="1076"/>
          <ac:spMkLst>
            <pc:docMk/>
            <pc:sldMk cId="488630872" sldId="263"/>
            <ac:spMk id="28" creationId="{0A3CAD15-C647-0F00-BFC1-E434342A74FA}"/>
          </ac:spMkLst>
        </pc:spChg>
        <pc:spChg chg="add mod">
          <ac:chgData name="OPPLIGER Severine" userId="bbff5e40-effe-447c-9c8a-b2d02ae784db" providerId="ADAL" clId="{38B5E84A-0765-4FC9-B808-886DFAA9DD9B}" dt="2023-12-18T21:58:01.634" v="138" actId="20577"/>
          <ac:spMkLst>
            <pc:docMk/>
            <pc:sldMk cId="488630872" sldId="263"/>
            <ac:spMk id="29" creationId="{E02DEC4D-357B-32D7-2F87-55D7F036EE16}"/>
          </ac:spMkLst>
        </pc:spChg>
        <pc:spChg chg="add mod">
          <ac:chgData name="OPPLIGER Severine" userId="bbff5e40-effe-447c-9c8a-b2d02ae784db" providerId="ADAL" clId="{38B5E84A-0765-4FC9-B808-886DFAA9DD9B}" dt="2023-12-18T21:58:56.044" v="166" actId="1076"/>
          <ac:spMkLst>
            <pc:docMk/>
            <pc:sldMk cId="488630872" sldId="263"/>
            <ac:spMk id="30" creationId="{562BBF8F-4FA3-5345-1865-4CB7961B9813}"/>
          </ac:spMkLst>
        </pc:spChg>
        <pc:spChg chg="add mod">
          <ac:chgData name="OPPLIGER Severine" userId="bbff5e40-effe-447c-9c8a-b2d02ae784db" providerId="ADAL" clId="{38B5E84A-0765-4FC9-B808-886DFAA9DD9B}" dt="2023-12-18T21:58:31.654" v="165" actId="20577"/>
          <ac:spMkLst>
            <pc:docMk/>
            <pc:sldMk cId="488630872" sldId="263"/>
            <ac:spMk id="31" creationId="{0822DE42-039A-17E2-E651-0AFCCD20A0E5}"/>
          </ac:spMkLst>
        </pc:spChg>
        <pc:picChg chg="add mod">
          <ac:chgData name="OPPLIGER Severine" userId="bbff5e40-effe-447c-9c8a-b2d02ae784db" providerId="ADAL" clId="{38B5E84A-0765-4FC9-B808-886DFAA9DD9B}" dt="2023-12-18T21:56:41.871" v="115" actId="14100"/>
          <ac:picMkLst>
            <pc:docMk/>
            <pc:sldMk cId="488630872" sldId="263"/>
            <ac:picMk id="6" creationId="{2B6A0708-AE18-D239-7F2A-C5CCC01CEF45}"/>
          </ac:picMkLst>
        </pc:picChg>
        <pc:picChg chg="add mod ord">
          <ac:chgData name="OPPLIGER Severine" userId="bbff5e40-effe-447c-9c8a-b2d02ae784db" providerId="ADAL" clId="{38B5E84A-0765-4FC9-B808-886DFAA9DD9B}" dt="2023-12-18T21:57:25.380" v="121" actId="2085"/>
          <ac:picMkLst>
            <pc:docMk/>
            <pc:sldMk cId="488630872" sldId="263"/>
            <ac:picMk id="7" creationId="{D93C8E67-93A0-D1AC-1D1A-E384445632F5}"/>
          </ac:picMkLst>
        </pc:picChg>
        <pc:picChg chg="add mod">
          <ac:chgData name="OPPLIGER Severine" userId="bbff5e40-effe-447c-9c8a-b2d02ae784db" providerId="ADAL" clId="{38B5E84A-0765-4FC9-B808-886DFAA9DD9B}" dt="2023-12-18T21:56:44.466" v="116" actId="14100"/>
          <ac:picMkLst>
            <pc:docMk/>
            <pc:sldMk cId="488630872" sldId="263"/>
            <ac:picMk id="9" creationId="{C3ABCD60-1F42-4E4E-529B-3C6485243B2D}"/>
          </ac:picMkLst>
        </pc:picChg>
        <pc:picChg chg="add mod">
          <ac:chgData name="OPPLIGER Severine" userId="bbff5e40-effe-447c-9c8a-b2d02ae784db" providerId="ADAL" clId="{38B5E84A-0765-4FC9-B808-886DFAA9DD9B}" dt="2023-12-18T21:57:01.497" v="119" actId="207"/>
          <ac:picMkLst>
            <pc:docMk/>
            <pc:sldMk cId="488630872" sldId="263"/>
            <ac:picMk id="12" creationId="{AE0D2066-454F-8428-8768-1B86436EC811}"/>
          </ac:picMkLst>
        </pc:picChg>
        <pc:picChg chg="add mod">
          <ac:chgData name="OPPLIGER Severine" userId="bbff5e40-effe-447c-9c8a-b2d02ae784db" providerId="ADAL" clId="{38B5E84A-0765-4FC9-B808-886DFAA9DD9B}" dt="2023-12-18T21:46:00.975" v="66" actId="1076"/>
          <ac:picMkLst>
            <pc:docMk/>
            <pc:sldMk cId="488630872" sldId="263"/>
            <ac:picMk id="13" creationId="{AA689DAD-B405-8294-B4F0-0E3338E109D8}"/>
          </ac:picMkLst>
        </pc:picChg>
        <pc:picChg chg="add mod">
          <ac:chgData name="OPPLIGER Severine" userId="bbff5e40-effe-447c-9c8a-b2d02ae784db" providerId="ADAL" clId="{38B5E84A-0765-4FC9-B808-886DFAA9DD9B}" dt="2023-12-18T21:46:12.249" v="67" actId="1076"/>
          <ac:picMkLst>
            <pc:docMk/>
            <pc:sldMk cId="488630872" sldId="263"/>
            <ac:picMk id="14" creationId="{D49316FF-81F7-20DE-5FCC-F952FA76BB0A}"/>
          </ac:picMkLst>
        </pc:picChg>
        <pc:picChg chg="add mod">
          <ac:chgData name="OPPLIGER Severine" userId="bbff5e40-effe-447c-9c8a-b2d02ae784db" providerId="ADAL" clId="{38B5E84A-0765-4FC9-B808-886DFAA9DD9B}" dt="2023-12-18T21:46:12.249" v="67" actId="1076"/>
          <ac:picMkLst>
            <pc:docMk/>
            <pc:sldMk cId="488630872" sldId="263"/>
            <ac:picMk id="15" creationId="{EDCB1D3D-699B-947B-C457-D5ECA1B97643}"/>
          </ac:picMkLst>
        </pc:picChg>
        <pc:picChg chg="add mod">
          <ac:chgData name="OPPLIGER Severine" userId="bbff5e40-effe-447c-9c8a-b2d02ae784db" providerId="ADAL" clId="{38B5E84A-0765-4FC9-B808-886DFAA9DD9B}" dt="2023-12-18T21:46:28.886" v="70" actId="1076"/>
          <ac:picMkLst>
            <pc:docMk/>
            <pc:sldMk cId="488630872" sldId="263"/>
            <ac:picMk id="19" creationId="{A9732E1F-2AC5-12A0-8848-6327E6DE7AD3}"/>
          </ac:picMkLst>
        </pc:picChg>
        <pc:picChg chg="add mod">
          <ac:chgData name="OPPLIGER Severine" userId="bbff5e40-effe-447c-9c8a-b2d02ae784db" providerId="ADAL" clId="{38B5E84A-0765-4FC9-B808-886DFAA9DD9B}" dt="2023-12-18T21:46:22.435" v="69" actId="1076"/>
          <ac:picMkLst>
            <pc:docMk/>
            <pc:sldMk cId="488630872" sldId="263"/>
            <ac:picMk id="20" creationId="{B67F5C0F-FF04-1152-D27D-34C1E9D7B16A}"/>
          </ac:picMkLst>
        </pc:picChg>
        <pc:picChg chg="add mod">
          <ac:chgData name="OPPLIGER Severine" userId="bbff5e40-effe-447c-9c8a-b2d02ae784db" providerId="ADAL" clId="{38B5E84A-0765-4FC9-B808-886DFAA9DD9B}" dt="2023-12-18T21:46:35.982" v="71" actId="1076"/>
          <ac:picMkLst>
            <pc:docMk/>
            <pc:sldMk cId="488630872" sldId="263"/>
            <ac:picMk id="21" creationId="{B8CDF9FD-643A-FE70-4F25-8AF76FF8DC7C}"/>
          </ac:picMkLst>
        </pc:picChg>
        <pc:picChg chg="add mod">
          <ac:chgData name="OPPLIGER Severine" userId="bbff5e40-effe-447c-9c8a-b2d02ae784db" providerId="ADAL" clId="{38B5E84A-0765-4FC9-B808-886DFAA9DD9B}" dt="2023-12-18T21:57:33" v="122" actId="1076"/>
          <ac:picMkLst>
            <pc:docMk/>
            <pc:sldMk cId="488630872" sldId="263"/>
            <ac:picMk id="22" creationId="{760D17E0-5614-7E3C-F02E-AA615FDD4B1D}"/>
          </ac:picMkLst>
        </pc:picChg>
        <pc:picChg chg="add mod">
          <ac:chgData name="OPPLIGER Severine" userId="bbff5e40-effe-447c-9c8a-b2d02ae784db" providerId="ADAL" clId="{38B5E84A-0765-4FC9-B808-886DFAA9DD9B}" dt="2023-12-18T21:54:17.691" v="85" actId="208"/>
          <ac:picMkLst>
            <pc:docMk/>
            <pc:sldMk cId="488630872" sldId="263"/>
            <ac:picMk id="24" creationId="{0694F063-3847-8376-86E8-44D4315715F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E27C3-1171-4C33-B048-02A236330990}" type="datetimeFigureOut">
              <a:rPr lang="fr-CH" smtClean="0"/>
              <a:t>18.12.23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0891CB-C607-4F45-9C7E-50908D8B73A2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542565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2A21C-3A05-4099-AED3-01326C55C734}" type="datetime1">
              <a:rPr lang="en-US" smtClean="0"/>
              <a:t>12/18/23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Hyperdrive project 2023 - Group 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10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27CD0-CD15-42F1-91C0-FCAFDBB59FD2}" type="datetime1">
              <a:rPr lang="en-US" smtClean="0"/>
              <a:t>12/18/23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Hyperdrive project 2023 - Group 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64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03B3B-8798-412A-859F-D45DA6C90F95}" type="datetime1">
              <a:rPr lang="en-US" smtClean="0"/>
              <a:t>12/18/23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Hyperdrive project 2023 - Group 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07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4790C-352A-43D7-9FDC-CCBE13A07562}" type="datetime1">
              <a:rPr lang="en-US" smtClean="0"/>
              <a:t>12/18/23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Hyperdrive project 2023 - Group 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586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A2EB0813-6BE2-485A-87EF-43931220A621}" type="datetime1">
              <a:rPr lang="en-US" smtClean="0"/>
              <a:t>12/18/23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Hyperdrive project 2023 - Group D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605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F7FF4-F113-4871-9AEA-2300B6B470EA}" type="datetime1">
              <a:rPr lang="en-US" smtClean="0"/>
              <a:t>12/18/23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Hyperdrive project 2023 - Group D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37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3103F-9009-43E7-A4E1-2676AC5289ED}" type="datetime1">
              <a:rPr lang="en-US" smtClean="0"/>
              <a:t>12/18/23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Hyperdrive project 2023 - Group D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51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3E23D-AB65-42AC-82F0-29D5DF1217D5}" type="datetime1">
              <a:rPr lang="en-US" smtClean="0"/>
              <a:t>12/18/23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Hyperdrive project 2023 - Group 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6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1DDFB-1F01-4FC5-9E77-120F00F116C4}" type="datetime1">
              <a:rPr lang="en-US" smtClean="0"/>
              <a:t>12/18/23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Hyperdrive project 2023 - Group 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0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FF67A-8DB1-4B3C-A82A-E9031180FADA}" type="datetime1">
              <a:rPr lang="en-US" smtClean="0"/>
              <a:t>12/18/23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Hyperdrive project 2023 - Group D</a:t>
            </a:r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93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23613-BB6C-439A-8803-2A94888EA492}" type="datetime1">
              <a:rPr lang="en-US" smtClean="0"/>
              <a:t>12/18/23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45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A7D2F0A-C449-49F1-9D16-EE2202DBC8FC}" type="datetime1">
              <a:rPr lang="en-US" smtClean="0"/>
              <a:t>12/18/23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Hyperdrive project 2023 - Group D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383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9.png"/><Relationship Id="rId18" Type="http://schemas.openxmlformats.org/officeDocument/2006/relationships/image" Target="../media/image64.svg"/><Relationship Id="rId3" Type="http://schemas.openxmlformats.org/officeDocument/2006/relationships/image" Target="../media/image31.svg"/><Relationship Id="rId7" Type="http://schemas.openxmlformats.org/officeDocument/2006/relationships/image" Target="../media/image12.png"/><Relationship Id="rId12" Type="http://schemas.openxmlformats.org/officeDocument/2006/relationships/image" Target="../media/image58.svg"/><Relationship Id="rId17" Type="http://schemas.openxmlformats.org/officeDocument/2006/relationships/image" Target="../media/image63.png"/><Relationship Id="rId2" Type="http://schemas.openxmlformats.org/officeDocument/2006/relationships/image" Target="../media/image30.png"/><Relationship Id="rId16" Type="http://schemas.openxmlformats.org/officeDocument/2006/relationships/image" Target="../media/image62.svg"/><Relationship Id="rId20" Type="http://schemas.openxmlformats.org/officeDocument/2006/relationships/image" Target="../media/image6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57.png"/><Relationship Id="rId5" Type="http://schemas.openxmlformats.org/officeDocument/2006/relationships/image" Target="../media/image29.svg"/><Relationship Id="rId15" Type="http://schemas.openxmlformats.org/officeDocument/2006/relationships/image" Target="../media/image61.png"/><Relationship Id="rId10" Type="http://schemas.openxmlformats.org/officeDocument/2006/relationships/image" Target="../media/image11.png"/><Relationship Id="rId19" Type="http://schemas.openxmlformats.org/officeDocument/2006/relationships/image" Target="../media/image65.png"/><Relationship Id="rId4" Type="http://schemas.openxmlformats.org/officeDocument/2006/relationships/image" Target="../media/image28.png"/><Relationship Id="rId9" Type="http://schemas.openxmlformats.org/officeDocument/2006/relationships/image" Target="../media/image15.svg"/><Relationship Id="rId14" Type="http://schemas.openxmlformats.org/officeDocument/2006/relationships/image" Target="../media/image6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12" Type="http://schemas.openxmlformats.org/officeDocument/2006/relationships/image" Target="../media/image15.svg"/><Relationship Id="rId17" Type="http://schemas.openxmlformats.org/officeDocument/2006/relationships/image" Target="../media/image20.sv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sv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36.png"/><Relationship Id="rId18" Type="http://schemas.openxmlformats.org/officeDocument/2006/relationships/image" Target="../media/image41.svg"/><Relationship Id="rId3" Type="http://schemas.openxmlformats.org/officeDocument/2006/relationships/image" Target="../media/image27.sv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17" Type="http://schemas.openxmlformats.org/officeDocument/2006/relationships/image" Target="../media/image40.png"/><Relationship Id="rId2" Type="http://schemas.openxmlformats.org/officeDocument/2006/relationships/image" Target="../media/image26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svg"/><Relationship Id="rId4" Type="http://schemas.openxmlformats.org/officeDocument/2006/relationships/image" Target="../media/image3.png"/><Relationship Id="rId9" Type="http://schemas.openxmlformats.org/officeDocument/2006/relationships/image" Target="../media/image32.png"/><Relationship Id="rId14" Type="http://schemas.openxmlformats.org/officeDocument/2006/relationships/image" Target="../media/image3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7.svg"/><Relationship Id="rId18" Type="http://schemas.openxmlformats.org/officeDocument/2006/relationships/image" Target="../media/image15.svg"/><Relationship Id="rId26" Type="http://schemas.openxmlformats.org/officeDocument/2006/relationships/image" Target="../media/image31.svg"/><Relationship Id="rId3" Type="http://schemas.openxmlformats.org/officeDocument/2006/relationships/image" Target="../media/image27.svg"/><Relationship Id="rId21" Type="http://schemas.openxmlformats.org/officeDocument/2006/relationships/image" Target="../media/image48.png"/><Relationship Id="rId7" Type="http://schemas.openxmlformats.org/officeDocument/2006/relationships/image" Target="../media/image43.svg"/><Relationship Id="rId12" Type="http://schemas.openxmlformats.org/officeDocument/2006/relationships/image" Target="../media/image36.png"/><Relationship Id="rId17" Type="http://schemas.openxmlformats.org/officeDocument/2006/relationships/image" Target="../media/image14.png"/><Relationship Id="rId25" Type="http://schemas.openxmlformats.org/officeDocument/2006/relationships/image" Target="../media/image30.png"/><Relationship Id="rId2" Type="http://schemas.openxmlformats.org/officeDocument/2006/relationships/image" Target="../media/image26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svg"/><Relationship Id="rId24" Type="http://schemas.openxmlformats.org/officeDocument/2006/relationships/image" Target="../media/image51.svg"/><Relationship Id="rId5" Type="http://schemas.openxmlformats.org/officeDocument/2006/relationships/image" Target="../media/image33.svg"/><Relationship Id="rId15" Type="http://schemas.openxmlformats.org/officeDocument/2006/relationships/image" Target="../media/image12.png"/><Relationship Id="rId23" Type="http://schemas.openxmlformats.org/officeDocument/2006/relationships/image" Target="../media/image50.png"/><Relationship Id="rId28" Type="http://schemas.openxmlformats.org/officeDocument/2006/relationships/image" Target="../media/image29.svg"/><Relationship Id="rId10" Type="http://schemas.openxmlformats.org/officeDocument/2006/relationships/image" Target="../media/image46.png"/><Relationship Id="rId19" Type="http://schemas.openxmlformats.org/officeDocument/2006/relationships/image" Target="../media/image16.png"/><Relationship Id="rId4" Type="http://schemas.openxmlformats.org/officeDocument/2006/relationships/image" Target="../media/image32.png"/><Relationship Id="rId9" Type="http://schemas.openxmlformats.org/officeDocument/2006/relationships/image" Target="../media/image45.svg"/><Relationship Id="rId14" Type="http://schemas.openxmlformats.org/officeDocument/2006/relationships/image" Target="../media/image11.png"/><Relationship Id="rId22" Type="http://schemas.openxmlformats.org/officeDocument/2006/relationships/image" Target="../media/image49.svg"/><Relationship Id="rId27" Type="http://schemas.openxmlformats.org/officeDocument/2006/relationships/image" Target="../media/image28.png"/><Relationship Id="rId30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06E0AD-8EDF-D7EF-F607-ADD65B8C2B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/>
              <a:t>Process control –</a:t>
            </a:r>
            <a:r>
              <a:rPr lang="fr-CH" dirty="0" err="1"/>
              <a:t>Hyperdrive</a:t>
            </a:r>
            <a:r>
              <a:rPr lang="fr-CH" dirty="0"/>
              <a:t> Project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FF882A-2121-FC2F-A93D-B86CFC2166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1560" y="4734560"/>
            <a:ext cx="3296920" cy="1069848"/>
          </a:xfrm>
        </p:spPr>
        <p:txBody>
          <a:bodyPr/>
          <a:lstStyle/>
          <a:p>
            <a:r>
              <a:rPr lang="fr-CH" b="0" i="0" dirty="0">
                <a:solidFill>
                  <a:srgbClr val="1D2125"/>
                </a:solidFill>
                <a:effectLst/>
              </a:rPr>
              <a:t>Joachim Raffaele Bono</a:t>
            </a:r>
            <a:br>
              <a:rPr lang="fr-CH" dirty="0"/>
            </a:br>
            <a:r>
              <a:rPr lang="fr-CH" b="0" i="0" dirty="0">
                <a:solidFill>
                  <a:srgbClr val="1D2125"/>
                </a:solidFill>
                <a:effectLst/>
              </a:rPr>
              <a:t>Elise </a:t>
            </a:r>
            <a:r>
              <a:rPr lang="fr-CH" b="0" i="0" dirty="0" err="1">
                <a:solidFill>
                  <a:srgbClr val="1D2125"/>
                </a:solidFill>
                <a:effectLst/>
              </a:rPr>
              <a:t>Høimyr</a:t>
            </a:r>
            <a:br>
              <a:rPr lang="fr-CH" dirty="0"/>
            </a:br>
            <a:r>
              <a:rPr lang="fr-CH" b="0" i="0" dirty="0">
                <a:solidFill>
                  <a:srgbClr val="1D2125"/>
                </a:solidFill>
                <a:effectLst/>
              </a:rPr>
              <a:t>Séverine Oppliger</a:t>
            </a:r>
            <a:endParaRPr lang="fr-CH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5599C167-8C0B-54D9-2A86-50B65FA6FE77}"/>
              </a:ext>
            </a:extLst>
          </p:cNvPr>
          <p:cNvSpPr txBox="1">
            <a:spLocks/>
          </p:cNvSpPr>
          <p:nvPr/>
        </p:nvSpPr>
        <p:spPr>
          <a:xfrm>
            <a:off x="7320280" y="5269484"/>
            <a:ext cx="38201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CH" dirty="0">
                <a:solidFill>
                  <a:srgbClr val="1D2125"/>
                </a:solidFill>
              </a:rPr>
              <a:t>Group D</a:t>
            </a:r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C769AD-EF77-D919-9486-A133AF626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173" y="6359874"/>
            <a:ext cx="6327648" cy="365125"/>
          </a:xfrm>
        </p:spPr>
        <p:txBody>
          <a:bodyPr/>
          <a:lstStyle/>
          <a:p>
            <a:r>
              <a:rPr lang="en-US" dirty="0"/>
              <a:t>Hyperdrive project 2023 - Group D</a:t>
            </a:r>
          </a:p>
        </p:txBody>
      </p:sp>
    </p:spTree>
    <p:extLst>
      <p:ext uri="{BB962C8B-B14F-4D97-AF65-F5344CB8AC3E}">
        <p14:creationId xmlns:p14="http://schemas.microsoft.com/office/powerpoint/2010/main" val="1882797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159D9B-21F8-F742-845A-3CFC228B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2" y="18319"/>
            <a:ext cx="10058400" cy="1290538"/>
          </a:xfrm>
        </p:spPr>
        <p:txBody>
          <a:bodyPr/>
          <a:lstStyle/>
          <a:p>
            <a:r>
              <a:rPr lang="fr-CH" dirty="0"/>
              <a:t>PYTHON </a:t>
            </a:r>
            <a:r>
              <a:rPr lang="fr-CH" dirty="0" err="1"/>
              <a:t>Implementation</a:t>
            </a:r>
            <a:r>
              <a:rPr lang="fr-CH" dirty="0"/>
              <a:t> (2/2)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B931A6-EAAA-E634-2545-288A8314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5725" y="6365675"/>
            <a:ext cx="6327648" cy="365125"/>
          </a:xfrm>
        </p:spPr>
        <p:txBody>
          <a:bodyPr/>
          <a:lstStyle/>
          <a:p>
            <a:r>
              <a:rPr lang="en-US" dirty="0"/>
              <a:t>Hyperdrive project 2023 - Group 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0845C3-4C9D-D3A9-FA33-F8719CDD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3B18238C-0DBD-7A4A-1645-CCFEBF9DE7EA}"/>
              </a:ext>
            </a:extLst>
          </p:cNvPr>
          <p:cNvSpPr/>
          <p:nvPr/>
        </p:nvSpPr>
        <p:spPr>
          <a:xfrm>
            <a:off x="728472" y="2729758"/>
            <a:ext cx="1313688" cy="46736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dirty="0" err="1"/>
              <a:t>Tkinter</a:t>
            </a:r>
            <a:endParaRPr lang="fr-CH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7422D6B-AA7C-26D2-2A26-7285CB274AD8}"/>
              </a:ext>
            </a:extLst>
          </p:cNvPr>
          <p:cNvSpPr txBox="1"/>
          <p:nvPr/>
        </p:nvSpPr>
        <p:spPr>
          <a:xfrm>
            <a:off x="4384463" y="5236530"/>
            <a:ext cx="2383361" cy="134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1400" dirty="0" err="1"/>
              <a:t>Vehicle</a:t>
            </a:r>
            <a:r>
              <a:rPr lang="fr-CH" sz="1400" dirty="0"/>
              <a:t> </a:t>
            </a:r>
            <a:r>
              <a:rPr lang="fr-CH" sz="1400" dirty="0" err="1"/>
              <a:t>is</a:t>
            </a:r>
            <a:r>
              <a:rPr lang="fr-CH" sz="1400" dirty="0"/>
              <a:t> </a:t>
            </a:r>
            <a:r>
              <a:rPr lang="fr-CH" sz="1400" dirty="0" err="1"/>
              <a:t>stopped</a:t>
            </a:r>
            <a:r>
              <a:rPr lang="fr-CH" sz="1400" dirty="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1400" dirty="0"/>
              <a:t>Lights </a:t>
            </a:r>
            <a:r>
              <a:rPr lang="fr-CH" sz="1400" dirty="0" err="1"/>
              <a:t>blink</a:t>
            </a:r>
            <a:r>
              <a:rPr lang="fr-CH" sz="1400" dirty="0"/>
              <a:t> to </a:t>
            </a:r>
            <a:r>
              <a:rPr lang="fr-CH" sz="1400" dirty="0" err="1"/>
              <a:t>indicate</a:t>
            </a:r>
            <a:r>
              <a:rPr lang="fr-CH" sz="1400" dirty="0"/>
              <a:t> an emergency</a:t>
            </a:r>
          </a:p>
          <a:p>
            <a:pPr>
              <a:lnSpc>
                <a:spcPct val="150000"/>
              </a:lnSpc>
            </a:pPr>
            <a:endParaRPr lang="fr-CH" sz="1400" dirty="0"/>
          </a:p>
        </p:txBody>
      </p:sp>
      <p:sp>
        <p:nvSpPr>
          <p:cNvPr id="32" name="Espace réservé du contenu 2">
            <a:extLst>
              <a:ext uri="{FF2B5EF4-FFF2-40B4-BE49-F238E27FC236}">
                <a16:creationId xmlns:a16="http://schemas.microsoft.com/office/drawing/2014/main" id="{76502CCF-B178-CE0B-3479-BEDC9C3D9CC5}"/>
              </a:ext>
            </a:extLst>
          </p:cNvPr>
          <p:cNvSpPr txBox="1">
            <a:spLocks/>
          </p:cNvSpPr>
          <p:nvPr/>
        </p:nvSpPr>
        <p:spPr>
          <a:xfrm>
            <a:off x="4708054" y="1040703"/>
            <a:ext cx="1313688" cy="6370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fr-CH" sz="1800" dirty="0" err="1"/>
              <a:t>Both</a:t>
            </a:r>
            <a:r>
              <a:rPr lang="fr-CH" sz="1800" dirty="0"/>
              <a:t> threads are </a:t>
            </a:r>
            <a:r>
              <a:rPr lang="fr-CH" sz="1800" dirty="0" err="1"/>
              <a:t>started</a:t>
            </a:r>
            <a:endParaRPr lang="fr-CH" sz="1800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7D5B2D6-D32A-68CF-ADD3-4F2EE1EC2F21}"/>
              </a:ext>
            </a:extLst>
          </p:cNvPr>
          <p:cNvSpPr txBox="1"/>
          <p:nvPr/>
        </p:nvSpPr>
        <p:spPr>
          <a:xfrm>
            <a:off x="2108577" y="1800024"/>
            <a:ext cx="2383361" cy="2315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sz="1400" dirty="0"/>
              <a:t>List of </a:t>
            </a:r>
            <a:r>
              <a:rPr lang="fr-CH" sz="1400" dirty="0" err="1"/>
              <a:t>available</a:t>
            </a:r>
            <a:r>
              <a:rPr lang="fr-CH" sz="1400" dirty="0"/>
              <a:t> </a:t>
            </a:r>
            <a:r>
              <a:rPr lang="fr-CH" sz="1400" dirty="0" err="1"/>
              <a:t>vehicles</a:t>
            </a:r>
            <a:endParaRPr lang="fr-CH" sz="1400" dirty="0"/>
          </a:p>
          <a:p>
            <a:pPr>
              <a:lnSpc>
                <a:spcPct val="150000"/>
              </a:lnSpc>
            </a:pPr>
            <a:r>
              <a:rPr lang="fr-CH" sz="1400" dirty="0" err="1"/>
              <a:t>Slider</a:t>
            </a:r>
            <a:r>
              <a:rPr lang="fr-CH" sz="1400" dirty="0"/>
              <a:t> for speed</a:t>
            </a:r>
          </a:p>
          <a:p>
            <a:pPr>
              <a:lnSpc>
                <a:spcPct val="150000"/>
              </a:lnSpc>
            </a:pPr>
            <a:r>
              <a:rPr lang="fr-CH" sz="1400" dirty="0"/>
              <a:t>Button to switch </a:t>
            </a:r>
            <a:r>
              <a:rPr lang="fr-CH" sz="1400" dirty="0" err="1"/>
              <a:t>lanes</a:t>
            </a:r>
            <a:endParaRPr lang="fr-CH" sz="1400" dirty="0"/>
          </a:p>
          <a:p>
            <a:pPr>
              <a:lnSpc>
                <a:spcPct val="150000"/>
              </a:lnSpc>
            </a:pPr>
            <a:r>
              <a:rPr lang="fr-CH" sz="1400" dirty="0"/>
              <a:t>Front lights / Back lights</a:t>
            </a:r>
          </a:p>
          <a:p>
            <a:pPr>
              <a:lnSpc>
                <a:spcPct val="150000"/>
              </a:lnSpc>
            </a:pPr>
            <a:r>
              <a:rPr lang="fr-CH" sz="1400" dirty="0"/>
              <a:t>Emergency flag control</a:t>
            </a:r>
          </a:p>
          <a:p>
            <a:pPr>
              <a:lnSpc>
                <a:spcPct val="150000"/>
              </a:lnSpc>
            </a:pPr>
            <a:r>
              <a:rPr lang="fr-CH" sz="1400" dirty="0"/>
              <a:t>Tracks</a:t>
            </a:r>
          </a:p>
          <a:p>
            <a:pPr>
              <a:lnSpc>
                <a:spcPct val="150000"/>
              </a:lnSpc>
            </a:pPr>
            <a:r>
              <a:rPr lang="fr-CH" sz="1400" dirty="0"/>
              <a:t>Battery </a:t>
            </a:r>
            <a:r>
              <a:rPr lang="fr-CH" sz="1400" dirty="0" err="1"/>
              <a:t>level</a:t>
            </a:r>
            <a:endParaRPr lang="fr-CH" sz="1400" dirty="0"/>
          </a:p>
        </p:txBody>
      </p:sp>
      <p:pic>
        <p:nvPicPr>
          <p:cNvPr id="61" name="Graphique 60" descr="Badge avec un remplissage uni">
            <a:extLst>
              <a:ext uri="{FF2B5EF4-FFF2-40B4-BE49-F238E27FC236}">
                <a16:creationId xmlns:a16="http://schemas.microsoft.com/office/drawing/2014/main" id="{B7583D33-3E09-C6BB-0E0E-15771F52BC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78921" y="1012135"/>
            <a:ext cx="410675" cy="410675"/>
          </a:xfrm>
          <a:prstGeom prst="rect">
            <a:avLst/>
          </a:prstGeom>
        </p:spPr>
      </p:pic>
      <p:pic>
        <p:nvPicPr>
          <p:cNvPr id="63" name="Graphique 62" descr="Badge 1 avec un remplissage uni">
            <a:extLst>
              <a:ext uri="{FF2B5EF4-FFF2-40B4-BE49-F238E27FC236}">
                <a16:creationId xmlns:a16="http://schemas.microsoft.com/office/drawing/2014/main" id="{6DAD19B7-4B67-B664-D6FE-A5B5D8ADEA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13344" y="1490054"/>
            <a:ext cx="410675" cy="410675"/>
          </a:xfrm>
          <a:prstGeom prst="rect">
            <a:avLst/>
          </a:prstGeom>
        </p:spPr>
      </p:pic>
      <p:pic>
        <p:nvPicPr>
          <p:cNvPr id="15" name="Picture 8" descr="Radio Button Vector SVG Icon (6) - SVG Repo">
            <a:extLst>
              <a:ext uri="{FF2B5EF4-FFF2-40B4-BE49-F238E27FC236}">
                <a16:creationId xmlns:a16="http://schemas.microsoft.com/office/drawing/2014/main" id="{23D6DDA9-8F1F-2915-025A-397716A7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857" y="3604823"/>
            <a:ext cx="278597" cy="27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33">
            <a:extLst>
              <a:ext uri="{FF2B5EF4-FFF2-40B4-BE49-F238E27FC236}">
                <a16:creationId xmlns:a16="http://schemas.microsoft.com/office/drawing/2014/main" id="{53AC3A74-EF01-C6E4-9777-1169776D3F11}"/>
              </a:ext>
            </a:extLst>
          </p:cNvPr>
          <p:cNvSpPr txBox="1"/>
          <p:nvPr/>
        </p:nvSpPr>
        <p:spPr>
          <a:xfrm>
            <a:off x="5021338" y="355263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On</a:t>
            </a:r>
          </a:p>
        </p:txBody>
      </p:sp>
      <p:sp>
        <p:nvSpPr>
          <p:cNvPr id="21" name="ZoneTexte 34">
            <a:extLst>
              <a:ext uri="{FF2B5EF4-FFF2-40B4-BE49-F238E27FC236}">
                <a16:creationId xmlns:a16="http://schemas.microsoft.com/office/drawing/2014/main" id="{E2D63529-8062-5C78-51ED-770D10A7DAC3}"/>
              </a:ext>
            </a:extLst>
          </p:cNvPr>
          <p:cNvSpPr txBox="1"/>
          <p:nvPr/>
        </p:nvSpPr>
        <p:spPr>
          <a:xfrm>
            <a:off x="5742742" y="3556259"/>
            <a:ext cx="50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Off</a:t>
            </a:r>
          </a:p>
        </p:txBody>
      </p:sp>
      <p:sp>
        <p:nvSpPr>
          <p:cNvPr id="24" name="Rectangle : coins arrondis 37">
            <a:extLst>
              <a:ext uri="{FF2B5EF4-FFF2-40B4-BE49-F238E27FC236}">
                <a16:creationId xmlns:a16="http://schemas.microsoft.com/office/drawing/2014/main" id="{0B5A0CA6-3E6E-47BE-11A5-CD0FA9745837}"/>
              </a:ext>
            </a:extLst>
          </p:cNvPr>
          <p:cNvSpPr/>
          <p:nvPr/>
        </p:nvSpPr>
        <p:spPr>
          <a:xfrm>
            <a:off x="4809654" y="4043091"/>
            <a:ext cx="1446676" cy="3444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Emergency</a:t>
            </a:r>
          </a:p>
        </p:txBody>
      </p:sp>
      <p:pic>
        <p:nvPicPr>
          <p:cNvPr id="28" name="Picture 6" descr="Radio button off - User Interface &amp; Gesture Icons">
            <a:extLst>
              <a:ext uri="{FF2B5EF4-FFF2-40B4-BE49-F238E27FC236}">
                <a16:creationId xmlns:a16="http://schemas.microsoft.com/office/drawing/2014/main" id="{1C0E3119-6A50-09C9-CD3B-0E7A28A6A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260" y="3608256"/>
            <a:ext cx="275164" cy="27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2" name="Equals 2051">
            <a:extLst>
              <a:ext uri="{FF2B5EF4-FFF2-40B4-BE49-F238E27FC236}">
                <a16:creationId xmlns:a16="http://schemas.microsoft.com/office/drawing/2014/main" id="{6DDE49BD-CDF3-1407-227B-29C8827438BF}"/>
              </a:ext>
            </a:extLst>
          </p:cNvPr>
          <p:cNvSpPr/>
          <p:nvPr/>
        </p:nvSpPr>
        <p:spPr>
          <a:xfrm rot="5400000">
            <a:off x="5223272" y="4535720"/>
            <a:ext cx="577057" cy="566054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8C0A99E-F553-9AB5-801A-253A51CDF5EE}"/>
              </a:ext>
            </a:extLst>
          </p:cNvPr>
          <p:cNvSpPr txBox="1"/>
          <p:nvPr/>
        </p:nvSpPr>
        <p:spPr>
          <a:xfrm>
            <a:off x="8415370" y="1279886"/>
            <a:ext cx="195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Run the program</a:t>
            </a:r>
            <a:endParaRPr lang="en-CH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FABDDC-F0BC-CBFC-9EB1-7D5AF8593610}"/>
              </a:ext>
            </a:extLst>
          </p:cNvPr>
          <p:cNvCxnSpPr>
            <a:cxnSpLocks/>
          </p:cNvCxnSpPr>
          <p:nvPr/>
        </p:nvCxnSpPr>
        <p:spPr>
          <a:xfrm>
            <a:off x="294918" y="1443130"/>
            <a:ext cx="437868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3AF797C-E0D3-3F4C-86B3-5AE9AE689479}"/>
              </a:ext>
            </a:extLst>
          </p:cNvPr>
          <p:cNvCxnSpPr>
            <a:cxnSpLocks/>
          </p:cNvCxnSpPr>
          <p:nvPr/>
        </p:nvCxnSpPr>
        <p:spPr>
          <a:xfrm flipV="1">
            <a:off x="314960" y="1443130"/>
            <a:ext cx="0" cy="36846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C7964B09-CEAB-93B4-1E87-ABEB0B453435}"/>
              </a:ext>
            </a:extLst>
          </p:cNvPr>
          <p:cNvCxnSpPr>
            <a:cxnSpLocks/>
          </p:cNvCxnSpPr>
          <p:nvPr/>
        </p:nvCxnSpPr>
        <p:spPr>
          <a:xfrm>
            <a:off x="335003" y="2957809"/>
            <a:ext cx="413512" cy="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Radio button off - User Interface &amp; Gesture Icons">
            <a:extLst>
              <a:ext uri="{FF2B5EF4-FFF2-40B4-BE49-F238E27FC236}">
                <a16:creationId xmlns:a16="http://schemas.microsoft.com/office/drawing/2014/main" id="{6FAE74F8-79B5-3C89-B125-C69BBA010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854" y="3604363"/>
            <a:ext cx="275164" cy="27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adio Button Vector SVG Icon (6) - SVG Repo">
            <a:extLst>
              <a:ext uri="{FF2B5EF4-FFF2-40B4-BE49-F238E27FC236}">
                <a16:creationId xmlns:a16="http://schemas.microsoft.com/office/drawing/2014/main" id="{0E868CCA-BBBB-ABE6-8E60-9FF932AAB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7" y="3604363"/>
            <a:ext cx="278597" cy="27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33">
            <a:extLst>
              <a:ext uri="{FF2B5EF4-FFF2-40B4-BE49-F238E27FC236}">
                <a16:creationId xmlns:a16="http://schemas.microsoft.com/office/drawing/2014/main" id="{4BC0569A-679A-B927-AAF7-8AAC3C9288F8}"/>
              </a:ext>
            </a:extLst>
          </p:cNvPr>
          <p:cNvSpPr txBox="1"/>
          <p:nvPr/>
        </p:nvSpPr>
        <p:spPr>
          <a:xfrm>
            <a:off x="7609538" y="3552633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On</a:t>
            </a:r>
          </a:p>
        </p:txBody>
      </p:sp>
      <p:sp>
        <p:nvSpPr>
          <p:cNvPr id="11" name="ZoneTexte 34">
            <a:extLst>
              <a:ext uri="{FF2B5EF4-FFF2-40B4-BE49-F238E27FC236}">
                <a16:creationId xmlns:a16="http://schemas.microsoft.com/office/drawing/2014/main" id="{EC05F281-6802-0421-75E4-E6FF2D400B40}"/>
              </a:ext>
            </a:extLst>
          </p:cNvPr>
          <p:cNvSpPr txBox="1"/>
          <p:nvPr/>
        </p:nvSpPr>
        <p:spPr>
          <a:xfrm>
            <a:off x="8330942" y="3556259"/>
            <a:ext cx="50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Off</a:t>
            </a:r>
          </a:p>
        </p:txBody>
      </p:sp>
      <p:sp>
        <p:nvSpPr>
          <p:cNvPr id="18" name="Rectangle : coins arrondis 37">
            <a:extLst>
              <a:ext uri="{FF2B5EF4-FFF2-40B4-BE49-F238E27FC236}">
                <a16:creationId xmlns:a16="http://schemas.microsoft.com/office/drawing/2014/main" id="{313F3F42-31A2-6626-5131-A6E9C94A88B3}"/>
              </a:ext>
            </a:extLst>
          </p:cNvPr>
          <p:cNvSpPr/>
          <p:nvPr/>
        </p:nvSpPr>
        <p:spPr>
          <a:xfrm>
            <a:off x="7397854" y="4043091"/>
            <a:ext cx="1446676" cy="3444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Emergency</a:t>
            </a:r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480DE288-02C9-1D47-824E-FD79C0F8AFA1}"/>
              </a:ext>
            </a:extLst>
          </p:cNvPr>
          <p:cNvSpPr/>
          <p:nvPr/>
        </p:nvSpPr>
        <p:spPr>
          <a:xfrm rot="5400000">
            <a:off x="7942452" y="4617347"/>
            <a:ext cx="480167" cy="432697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B05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575D871-3784-6F13-E53B-00B956D8C8E8}"/>
              </a:ext>
            </a:extLst>
          </p:cNvPr>
          <p:cNvCxnSpPr>
            <a:cxnSpLocks/>
          </p:cNvCxnSpPr>
          <p:nvPr/>
        </p:nvCxnSpPr>
        <p:spPr>
          <a:xfrm flipH="1">
            <a:off x="6096000" y="1464552"/>
            <a:ext cx="206641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CA3B502-1D63-03CE-DCBE-C21A732643D8}"/>
              </a:ext>
            </a:extLst>
          </p:cNvPr>
          <p:cNvCxnSpPr>
            <a:cxnSpLocks/>
            <a:endCxn id="2060" idx="1"/>
          </p:cNvCxnSpPr>
          <p:nvPr/>
        </p:nvCxnSpPr>
        <p:spPr>
          <a:xfrm>
            <a:off x="294918" y="5127755"/>
            <a:ext cx="263432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0" name="Flèche : pentagone 11">
            <a:extLst>
              <a:ext uri="{FF2B5EF4-FFF2-40B4-BE49-F238E27FC236}">
                <a16:creationId xmlns:a16="http://schemas.microsoft.com/office/drawing/2014/main" id="{5149F49F-3628-1D07-3389-4DADF0CA6870}"/>
              </a:ext>
            </a:extLst>
          </p:cNvPr>
          <p:cNvSpPr/>
          <p:nvPr/>
        </p:nvSpPr>
        <p:spPr>
          <a:xfrm>
            <a:off x="2929244" y="4894075"/>
            <a:ext cx="1313688" cy="467360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400" dirty="0"/>
              <a:t>Emergency</a:t>
            </a:r>
            <a:endParaRPr lang="fr-CH" dirty="0"/>
          </a:p>
        </p:txBody>
      </p:sp>
      <p:sp>
        <p:nvSpPr>
          <p:cNvPr id="2068" name="ZoneTexte 13">
            <a:extLst>
              <a:ext uri="{FF2B5EF4-FFF2-40B4-BE49-F238E27FC236}">
                <a16:creationId xmlns:a16="http://schemas.microsoft.com/office/drawing/2014/main" id="{1F870406-046F-7697-91BB-39E6416FDD2A}"/>
              </a:ext>
            </a:extLst>
          </p:cNvPr>
          <p:cNvSpPr txBox="1"/>
          <p:nvPr/>
        </p:nvSpPr>
        <p:spPr>
          <a:xfrm>
            <a:off x="7101252" y="5248081"/>
            <a:ext cx="2383361" cy="1022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1400" dirty="0"/>
              <a:t>Lights stop </a:t>
            </a:r>
            <a:r>
              <a:rPr lang="fr-CH" sz="1400" dirty="0" err="1"/>
              <a:t>blinking</a:t>
            </a:r>
            <a:endParaRPr lang="fr-CH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H" sz="1400" dirty="0" err="1"/>
              <a:t>Vehicle</a:t>
            </a:r>
            <a:r>
              <a:rPr lang="fr-CH" sz="1400" dirty="0"/>
              <a:t> </a:t>
            </a:r>
            <a:r>
              <a:rPr lang="fr-CH" sz="1400" dirty="0" err="1"/>
              <a:t>resumes</a:t>
            </a:r>
            <a:r>
              <a:rPr lang="fr-CH" sz="1400" dirty="0"/>
              <a:t> </a:t>
            </a:r>
            <a:r>
              <a:rPr lang="fr-CH" sz="1400" dirty="0" err="1"/>
              <a:t>its</a:t>
            </a:r>
            <a:r>
              <a:rPr lang="fr-CH" sz="1400" dirty="0"/>
              <a:t> </a:t>
            </a:r>
            <a:r>
              <a:rPr lang="fr-CH" sz="1400" dirty="0" err="1"/>
              <a:t>activity</a:t>
            </a:r>
            <a:endParaRPr lang="fr-CH" sz="1400" dirty="0"/>
          </a:p>
        </p:txBody>
      </p:sp>
      <p:sp>
        <p:nvSpPr>
          <p:cNvPr id="2069" name="Triangle 2068">
            <a:extLst>
              <a:ext uri="{FF2B5EF4-FFF2-40B4-BE49-F238E27FC236}">
                <a16:creationId xmlns:a16="http://schemas.microsoft.com/office/drawing/2014/main" id="{6DC3BFAF-F07F-46DB-A1E4-31240A554715}"/>
              </a:ext>
            </a:extLst>
          </p:cNvPr>
          <p:cNvSpPr/>
          <p:nvPr/>
        </p:nvSpPr>
        <p:spPr>
          <a:xfrm rot="5400000">
            <a:off x="1116023" y="3546282"/>
            <a:ext cx="480167" cy="432697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rgbClr val="00B050"/>
              </a:solidFill>
            </a:endParaRPr>
          </a:p>
        </p:txBody>
      </p:sp>
      <p:pic>
        <p:nvPicPr>
          <p:cNvPr id="2070" name="Graphique 36" descr="Curseur avec un remplissage uni">
            <a:extLst>
              <a:ext uri="{FF2B5EF4-FFF2-40B4-BE49-F238E27FC236}">
                <a16:creationId xmlns:a16="http://schemas.microsoft.com/office/drawing/2014/main" id="{C55C3284-98F1-896F-35E3-E2FD295528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6880" y="4256571"/>
            <a:ext cx="406960" cy="406960"/>
          </a:xfrm>
          <a:prstGeom prst="rect">
            <a:avLst/>
          </a:prstGeom>
        </p:spPr>
      </p:pic>
      <p:pic>
        <p:nvPicPr>
          <p:cNvPr id="2071" name="Picture 2" descr="Slider - Free ui icons">
            <a:extLst>
              <a:ext uri="{FF2B5EF4-FFF2-40B4-BE49-F238E27FC236}">
                <a16:creationId xmlns:a16="http://schemas.microsoft.com/office/drawing/2014/main" id="{13053255-B3ED-1E20-D9E7-D0BB8917A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455" y="2901964"/>
            <a:ext cx="740085" cy="7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" descr="Slider - Free ui icons">
            <a:extLst>
              <a:ext uri="{FF2B5EF4-FFF2-40B4-BE49-F238E27FC236}">
                <a16:creationId xmlns:a16="http://schemas.microsoft.com/office/drawing/2014/main" id="{64FCD37F-9110-43C8-549A-C610D198F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750244" y="2910835"/>
            <a:ext cx="740085" cy="7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072" descr="Radio button off - User Interface &amp; Gesture Icons">
            <a:extLst>
              <a:ext uri="{FF2B5EF4-FFF2-40B4-BE49-F238E27FC236}">
                <a16:creationId xmlns:a16="http://schemas.microsoft.com/office/drawing/2014/main" id="{19566520-AF2A-E383-B76B-D50ADB01D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98" y="5360302"/>
            <a:ext cx="275164" cy="27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8" descr="Radio Button Vector SVG Icon (6) - SVG Repo">
            <a:extLst>
              <a:ext uri="{FF2B5EF4-FFF2-40B4-BE49-F238E27FC236}">
                <a16:creationId xmlns:a16="http://schemas.microsoft.com/office/drawing/2014/main" id="{3DE9B3CB-B626-96A6-4D58-FA7CD8CC9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31" y="5360302"/>
            <a:ext cx="278597" cy="27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5" name="ZoneTexte 33">
            <a:extLst>
              <a:ext uri="{FF2B5EF4-FFF2-40B4-BE49-F238E27FC236}">
                <a16:creationId xmlns:a16="http://schemas.microsoft.com/office/drawing/2014/main" id="{E86AE3E6-2446-1E40-C684-9E2FA2004CAD}"/>
              </a:ext>
            </a:extLst>
          </p:cNvPr>
          <p:cNvSpPr txBox="1"/>
          <p:nvPr/>
        </p:nvSpPr>
        <p:spPr>
          <a:xfrm>
            <a:off x="587882" y="530857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On</a:t>
            </a:r>
          </a:p>
        </p:txBody>
      </p:sp>
      <p:sp>
        <p:nvSpPr>
          <p:cNvPr id="2076" name="ZoneTexte 34">
            <a:extLst>
              <a:ext uri="{FF2B5EF4-FFF2-40B4-BE49-F238E27FC236}">
                <a16:creationId xmlns:a16="http://schemas.microsoft.com/office/drawing/2014/main" id="{AC4D7893-E960-9AEE-D4CC-ABDA763D9B29}"/>
              </a:ext>
            </a:extLst>
          </p:cNvPr>
          <p:cNvSpPr txBox="1"/>
          <p:nvPr/>
        </p:nvSpPr>
        <p:spPr>
          <a:xfrm>
            <a:off x="1309286" y="5312198"/>
            <a:ext cx="50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Off</a:t>
            </a:r>
          </a:p>
        </p:txBody>
      </p:sp>
      <p:sp>
        <p:nvSpPr>
          <p:cNvPr id="2077" name="Rectangle : coins arrondis 37">
            <a:extLst>
              <a:ext uri="{FF2B5EF4-FFF2-40B4-BE49-F238E27FC236}">
                <a16:creationId xmlns:a16="http://schemas.microsoft.com/office/drawing/2014/main" id="{B0CF53F1-9804-5BB4-1D56-8B07F6F44642}"/>
              </a:ext>
            </a:extLst>
          </p:cNvPr>
          <p:cNvSpPr/>
          <p:nvPr/>
        </p:nvSpPr>
        <p:spPr>
          <a:xfrm>
            <a:off x="376198" y="5799030"/>
            <a:ext cx="1446676" cy="3444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Emergency</a:t>
            </a:r>
          </a:p>
        </p:txBody>
      </p:sp>
      <p:pic>
        <p:nvPicPr>
          <p:cNvPr id="2082" name="Graphique 50" descr="Voiture avec un remplissage uni">
            <a:extLst>
              <a:ext uri="{FF2B5EF4-FFF2-40B4-BE49-F238E27FC236}">
                <a16:creationId xmlns:a16="http://schemas.microsoft.com/office/drawing/2014/main" id="{5B91EB93-4BD8-A884-5BDB-2AFD4B8CEB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36192" y="2180949"/>
            <a:ext cx="914400" cy="914400"/>
          </a:xfrm>
          <a:prstGeom prst="rect">
            <a:avLst/>
          </a:prstGeom>
        </p:spPr>
      </p:pic>
      <p:pic>
        <p:nvPicPr>
          <p:cNvPr id="2083" name="Picture 2" descr="Slider - Free ui icons">
            <a:extLst>
              <a:ext uri="{FF2B5EF4-FFF2-40B4-BE49-F238E27FC236}">
                <a16:creationId xmlns:a16="http://schemas.microsoft.com/office/drawing/2014/main" id="{63CFDEE0-8DA8-657B-5D54-AD82873F7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17" y="2155405"/>
            <a:ext cx="379412" cy="37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Graphique 50" descr="Voiture avec un remplissage uni">
            <a:extLst>
              <a:ext uri="{FF2B5EF4-FFF2-40B4-BE49-F238E27FC236}">
                <a16:creationId xmlns:a16="http://schemas.microsoft.com/office/drawing/2014/main" id="{BF62791E-1D08-4A9A-8AEC-78FBB85E08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56246" y="1850281"/>
            <a:ext cx="379651" cy="379651"/>
          </a:xfrm>
          <a:prstGeom prst="rect">
            <a:avLst/>
          </a:prstGeom>
        </p:spPr>
      </p:pic>
      <p:sp>
        <p:nvSpPr>
          <p:cNvPr id="2085" name="Rectangle 2084">
            <a:extLst>
              <a:ext uri="{FF2B5EF4-FFF2-40B4-BE49-F238E27FC236}">
                <a16:creationId xmlns:a16="http://schemas.microsoft.com/office/drawing/2014/main" id="{EA81AC0A-EB6C-5772-41FC-FF1FD14AA5CA}"/>
              </a:ext>
            </a:extLst>
          </p:cNvPr>
          <p:cNvSpPr/>
          <p:nvPr/>
        </p:nvSpPr>
        <p:spPr>
          <a:xfrm>
            <a:off x="4039469" y="2621280"/>
            <a:ext cx="136291" cy="1186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86" name="Rectangle 2085">
            <a:extLst>
              <a:ext uri="{FF2B5EF4-FFF2-40B4-BE49-F238E27FC236}">
                <a16:creationId xmlns:a16="http://schemas.microsoft.com/office/drawing/2014/main" id="{AF1817E4-192D-9191-D7AF-F0FC1B2743D3}"/>
              </a:ext>
            </a:extLst>
          </p:cNvPr>
          <p:cNvSpPr/>
          <p:nvPr/>
        </p:nvSpPr>
        <p:spPr>
          <a:xfrm>
            <a:off x="4232509" y="2926080"/>
            <a:ext cx="136291" cy="11863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6" name="Graphic 5" descr="Chevron arrows with solid fill">
            <a:extLst>
              <a:ext uri="{FF2B5EF4-FFF2-40B4-BE49-F238E27FC236}">
                <a16:creationId xmlns:a16="http://schemas.microsoft.com/office/drawing/2014/main" id="{9EE2F6AF-7836-6FA2-C53E-2E57B70541A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830271" y="3512238"/>
            <a:ext cx="277363" cy="277363"/>
          </a:xfrm>
          <a:prstGeom prst="rect">
            <a:avLst/>
          </a:prstGeom>
        </p:spPr>
      </p:pic>
      <p:pic>
        <p:nvPicPr>
          <p:cNvPr id="13" name="Graphic 12" descr="Lightning bolt with solid fill">
            <a:extLst>
              <a:ext uri="{FF2B5EF4-FFF2-40B4-BE49-F238E27FC236}">
                <a16:creationId xmlns:a16="http://schemas.microsoft.com/office/drawing/2014/main" id="{1363421E-2B3C-F950-1EE1-56CD24AE6FB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09498" y="3826092"/>
            <a:ext cx="286142" cy="286142"/>
          </a:xfrm>
          <a:prstGeom prst="rect">
            <a:avLst/>
          </a:prstGeom>
        </p:spPr>
      </p:pic>
      <p:pic>
        <p:nvPicPr>
          <p:cNvPr id="22" name="Graphic 21" descr="Transfer with solid fill">
            <a:extLst>
              <a:ext uri="{FF2B5EF4-FFF2-40B4-BE49-F238E27FC236}">
                <a16:creationId xmlns:a16="http://schemas.microsoft.com/office/drawing/2014/main" id="{19111D59-7E50-CC82-1A7D-9792AC47C2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478988" y="2979371"/>
            <a:ext cx="595492" cy="595492"/>
          </a:xfrm>
          <a:prstGeom prst="rect">
            <a:avLst/>
          </a:prstGeom>
        </p:spPr>
      </p:pic>
      <p:pic>
        <p:nvPicPr>
          <p:cNvPr id="26" name="Graphic 25" descr="Warning with solid fill">
            <a:extLst>
              <a:ext uri="{FF2B5EF4-FFF2-40B4-BE49-F238E27FC236}">
                <a16:creationId xmlns:a16="http://schemas.microsoft.com/office/drawing/2014/main" id="{C8C7EC31-5F31-DF70-EEF2-C89C1B2D5D1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180223" y="3178027"/>
            <a:ext cx="271291" cy="27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6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3305AB-E05D-9620-1D9D-87CA32F16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-142240"/>
            <a:ext cx="10058400" cy="1609344"/>
          </a:xfrm>
        </p:spPr>
        <p:txBody>
          <a:bodyPr/>
          <a:lstStyle/>
          <a:p>
            <a:r>
              <a:rPr lang="fr-CH" dirty="0" err="1"/>
              <a:t>Difficulties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1070DD-B70F-0E9F-54BE-88D5D50D07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09344"/>
            <a:ext cx="10058400" cy="4050792"/>
          </a:xfrm>
        </p:spPr>
        <p:txBody>
          <a:bodyPr>
            <a:normAutofit/>
          </a:bodyPr>
          <a:lstStyle/>
          <a:p>
            <a:r>
              <a:rPr lang="fr-CH" u="sng" dirty="0"/>
              <a:t>GUI</a:t>
            </a:r>
            <a:r>
              <a:rPr lang="fr-CH" dirty="0"/>
              <a:t>:</a:t>
            </a:r>
          </a:p>
          <a:p>
            <a:pPr lvl="1"/>
            <a:r>
              <a:rPr lang="fr-CH" sz="2000" u="sng" dirty="0" err="1"/>
              <a:t>Sliders</a:t>
            </a:r>
            <a:r>
              <a:rPr lang="fr-CH" sz="2000" dirty="0"/>
              <a:t>: action (</a:t>
            </a:r>
            <a:r>
              <a:rPr lang="fr-CH" sz="2000" dirty="0" err="1"/>
              <a:t>publish</a:t>
            </a:r>
            <a:r>
              <a:rPr lang="fr-CH" sz="2000" dirty="0"/>
              <a:t>) at </a:t>
            </a:r>
            <a:r>
              <a:rPr lang="fr-CH" sz="2000" dirty="0" err="1"/>
              <a:t>each</a:t>
            </a:r>
            <a:r>
              <a:rPr lang="fr-CH" sz="2000" dirty="0"/>
              <a:t> </a:t>
            </a:r>
            <a:r>
              <a:rPr lang="fr-CH" sz="2000" dirty="0" err="1"/>
              <a:t>step</a:t>
            </a:r>
            <a:r>
              <a:rPr lang="fr-CH" sz="2000" dirty="0"/>
              <a:t> </a:t>
            </a:r>
            <a:r>
              <a:rPr lang="fr-CH" sz="2000" dirty="0" err="1"/>
              <a:t>while</a:t>
            </a:r>
            <a:r>
              <a:rPr lang="fr-CH" sz="2000" dirty="0"/>
              <a:t> </a:t>
            </a:r>
            <a:r>
              <a:rPr lang="fr-CH" sz="2000" dirty="0" err="1"/>
              <a:t>we</a:t>
            </a:r>
            <a:r>
              <a:rPr lang="fr-CH" sz="2000" dirty="0"/>
              <a:t> move </a:t>
            </a:r>
            <a:r>
              <a:rPr lang="fr-CH" sz="2000" dirty="0" err="1"/>
              <a:t>it</a:t>
            </a:r>
            <a:r>
              <a:rPr lang="fr-CH" sz="2000" dirty="0"/>
              <a:t> (not </a:t>
            </a:r>
            <a:r>
              <a:rPr lang="fr-CH" sz="2000" dirty="0" err="1"/>
              <a:t>only</a:t>
            </a:r>
            <a:r>
              <a:rPr lang="fr-CH" sz="2000" dirty="0"/>
              <a:t> </a:t>
            </a:r>
            <a:r>
              <a:rPr lang="fr-CH" sz="2000" dirty="0" err="1"/>
              <a:t>when</a:t>
            </a:r>
            <a:r>
              <a:rPr lang="fr-CH" sz="2000" dirty="0"/>
              <a:t> the mouse </a:t>
            </a:r>
            <a:r>
              <a:rPr lang="fr-CH" sz="2000" dirty="0" err="1"/>
              <a:t>is</a:t>
            </a:r>
            <a:r>
              <a:rPr lang="fr-CH" sz="2000" dirty="0"/>
              <a:t> </a:t>
            </a:r>
            <a:r>
              <a:rPr lang="fr-CH" sz="2000" dirty="0" err="1"/>
              <a:t>released</a:t>
            </a:r>
            <a:r>
              <a:rPr lang="fr-CH" sz="2000" dirty="0"/>
              <a:t>)</a:t>
            </a:r>
          </a:p>
          <a:p>
            <a:pPr marL="274320" lvl="1" indent="0">
              <a:buNone/>
            </a:pPr>
            <a:r>
              <a:rPr lang="fr-CH" sz="2000" dirty="0"/>
              <a:t>	</a:t>
            </a:r>
            <a:r>
              <a:rPr lang="fr-CH" sz="2000" dirty="0">
                <a:sym typeface="Symbol" panose="05050102010706020507" pitchFamily="18" charset="2"/>
              </a:rPr>
              <a:t> </a:t>
            </a:r>
            <a:r>
              <a:rPr lang="fr-CH" sz="2000" dirty="0" err="1"/>
              <a:t>fixed</a:t>
            </a:r>
            <a:r>
              <a:rPr lang="fr-CH" sz="2000" dirty="0"/>
              <a:t> on Java but </a:t>
            </a:r>
            <a:r>
              <a:rPr lang="fr-CH" sz="2000" dirty="0" err="1"/>
              <a:t>doesn’t</a:t>
            </a:r>
            <a:r>
              <a:rPr lang="fr-CH" sz="2000" dirty="0"/>
              <a:t> </a:t>
            </a:r>
            <a:r>
              <a:rPr lang="fr-CH" sz="2000" dirty="0" err="1"/>
              <a:t>work</a:t>
            </a:r>
            <a:r>
              <a:rPr lang="fr-CH" sz="2000" dirty="0"/>
              <a:t> on Python</a:t>
            </a:r>
          </a:p>
          <a:p>
            <a:r>
              <a:rPr lang="fr-CH" u="sng" dirty="0"/>
              <a:t>Battery </a:t>
            </a:r>
            <a:r>
              <a:rPr lang="fr-CH" u="sng" dirty="0" err="1"/>
              <a:t>status</a:t>
            </a:r>
            <a:r>
              <a:rPr lang="fr-CH" dirty="0"/>
              <a:t>: </a:t>
            </a:r>
            <a:r>
              <a:rPr lang="fr-CH" dirty="0" err="1"/>
              <a:t>is</a:t>
            </a:r>
            <a:r>
              <a:rPr lang="fr-CH" dirty="0"/>
              <a:t> not </a:t>
            </a:r>
            <a:r>
              <a:rPr lang="fr-CH" dirty="0" err="1"/>
              <a:t>really</a:t>
            </a:r>
            <a:r>
              <a:rPr lang="fr-CH" dirty="0"/>
              <a:t> reliable (shows 80 </a:t>
            </a:r>
            <a:r>
              <a:rPr lang="fr-CH" dirty="0" err="1"/>
              <a:t>when</a:t>
            </a:r>
            <a:r>
              <a:rPr lang="fr-CH" dirty="0"/>
              <a:t> </a:t>
            </a:r>
            <a:r>
              <a:rPr lang="fr-CH" dirty="0" err="1"/>
              <a:t>battery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fast </a:t>
            </a:r>
            <a:r>
              <a:rPr lang="fr-CH" dirty="0" err="1"/>
              <a:t>empty</a:t>
            </a:r>
            <a:r>
              <a:rPr lang="fr-CH" dirty="0"/>
              <a:t> and </a:t>
            </a:r>
            <a:r>
              <a:rPr lang="fr-CH" dirty="0" err="1"/>
              <a:t>sometimes</a:t>
            </a:r>
            <a:r>
              <a:rPr lang="fr-CH" dirty="0"/>
              <a:t> values are </a:t>
            </a:r>
            <a:r>
              <a:rPr lang="fr-CH" dirty="0" err="1"/>
              <a:t>inconsistent</a:t>
            </a:r>
            <a:r>
              <a:rPr lang="fr-CH" dirty="0"/>
              <a:t>)</a:t>
            </a:r>
          </a:p>
          <a:p>
            <a:r>
              <a:rPr lang="fr-CH" u="sng" dirty="0"/>
              <a:t>Concurrent </a:t>
            </a:r>
            <a:r>
              <a:rPr lang="fr-CH" u="sng" dirty="0" err="1"/>
              <a:t>programming</a:t>
            </a:r>
            <a:r>
              <a:rPr lang="fr-CH" dirty="0"/>
              <a:t>: no Java interaction </a:t>
            </a:r>
            <a:r>
              <a:rPr lang="fr-CH" dirty="0" err="1"/>
              <a:t>with</a:t>
            </a:r>
            <a:r>
              <a:rPr lang="fr-CH" dirty="0"/>
              <a:t> MQTT emergency topic </a:t>
            </a:r>
          </a:p>
          <a:p>
            <a:pPr marL="0" indent="0">
              <a:buNone/>
            </a:pPr>
            <a:r>
              <a:rPr lang="fr-CH" dirty="0">
                <a:sym typeface="Symbol" panose="05050102010706020507" pitchFamily="18" charset="2"/>
              </a:rPr>
              <a:t>	 no </a:t>
            </a:r>
            <a:r>
              <a:rPr lang="fr-CH" dirty="0" err="1">
                <a:sym typeface="Symbol" panose="05050102010706020507" pitchFamily="18" charset="2"/>
              </a:rPr>
              <a:t>external</a:t>
            </a:r>
            <a:r>
              <a:rPr lang="fr-CH" dirty="0">
                <a:sym typeface="Symbol" panose="05050102010706020507" pitchFamily="18" charset="2"/>
              </a:rPr>
              <a:t> emergency activation </a:t>
            </a:r>
            <a:r>
              <a:rPr lang="fr-CH" dirty="0" err="1">
                <a:sym typeface="Symbol" panose="05050102010706020507" pitchFamily="18" charset="2"/>
              </a:rPr>
              <a:t>detected</a:t>
            </a:r>
            <a:endParaRPr lang="fr-CH" dirty="0">
              <a:sym typeface="Symbol" panose="05050102010706020507" pitchFamily="18" charset="2"/>
            </a:endParaRPr>
          </a:p>
          <a:p>
            <a:r>
              <a:rPr lang="fr-CH" u="sng" dirty="0">
                <a:sym typeface="Symbol" panose="05050102010706020507" pitchFamily="18" charset="2"/>
              </a:rPr>
              <a:t>Emergency stop:</a:t>
            </a:r>
            <a:r>
              <a:rPr lang="fr-CH" dirty="0">
                <a:sym typeface="Symbol" panose="05050102010706020507" pitchFamily="18" charset="2"/>
              </a:rPr>
              <a:t> </a:t>
            </a:r>
            <a:r>
              <a:rPr lang="fr-CH" dirty="0" err="1">
                <a:sym typeface="Symbol" panose="05050102010706020507" pitchFamily="18" charset="2"/>
              </a:rPr>
              <a:t>resuming</a:t>
            </a:r>
            <a:r>
              <a:rPr lang="fr-CH" dirty="0">
                <a:sym typeface="Symbol" panose="05050102010706020507" pitchFamily="18" charset="2"/>
              </a:rPr>
              <a:t> </a:t>
            </a:r>
            <a:r>
              <a:rPr lang="fr-CH" dirty="0" err="1">
                <a:sym typeface="Symbol" panose="05050102010706020507" pitchFamily="18" charset="2"/>
              </a:rPr>
              <a:t>activity</a:t>
            </a:r>
            <a:r>
              <a:rPr lang="fr-CH" dirty="0">
                <a:sym typeface="Symbol" panose="05050102010706020507" pitchFamily="18" charset="2"/>
              </a:rPr>
              <a:t> </a:t>
            </a:r>
            <a:r>
              <a:rPr lang="fr-CH" dirty="0" err="1">
                <a:sym typeface="Symbol" panose="05050102010706020507" pitchFamily="18" charset="2"/>
              </a:rPr>
              <a:t>after</a:t>
            </a:r>
            <a:r>
              <a:rPr lang="fr-CH" dirty="0">
                <a:sym typeface="Symbol" panose="05050102010706020507" pitchFamily="18" charset="2"/>
              </a:rPr>
              <a:t> the emergency stop </a:t>
            </a:r>
            <a:r>
              <a:rPr lang="fr-CH" dirty="0" err="1">
                <a:sym typeface="Symbol" panose="05050102010706020507" pitchFamily="18" charset="2"/>
              </a:rPr>
              <a:t>requires</a:t>
            </a:r>
            <a:r>
              <a:rPr lang="fr-CH" dirty="0">
                <a:sym typeface="Symbol" panose="05050102010706020507" pitchFamily="18" charset="2"/>
              </a:rPr>
              <a:t> to move the </a:t>
            </a:r>
            <a:r>
              <a:rPr lang="fr-CH" dirty="0" err="1">
                <a:sym typeface="Symbol" panose="05050102010706020507" pitchFamily="18" charset="2"/>
              </a:rPr>
              <a:t>sliders</a:t>
            </a:r>
            <a:r>
              <a:rPr lang="fr-CH" dirty="0">
                <a:sym typeface="Symbol" panose="05050102010706020507" pitchFamily="18" charset="2"/>
              </a:rPr>
              <a:t> once </a:t>
            </a:r>
            <a:r>
              <a:rPr lang="fr-CH" dirty="0" err="1">
                <a:sym typeface="Symbol" panose="05050102010706020507" pitchFamily="18" charset="2"/>
              </a:rPr>
              <a:t>again</a:t>
            </a:r>
            <a:r>
              <a:rPr lang="fr-CH" dirty="0">
                <a:sym typeface="Symbol" panose="05050102010706020507" pitchFamily="18" charset="2"/>
              </a:rPr>
              <a:t> (for Java and Python)</a:t>
            </a:r>
          </a:p>
          <a:p>
            <a:r>
              <a:rPr lang="fr-CH" dirty="0" err="1">
                <a:sym typeface="Symbol" panose="05050102010706020507" pitchFamily="18" charset="2"/>
              </a:rPr>
              <a:t>Identifying</a:t>
            </a:r>
            <a:r>
              <a:rPr lang="fr-CH" dirty="0">
                <a:sym typeface="Symbol" panose="05050102010706020507" pitchFamily="18" charset="2"/>
              </a:rPr>
              <a:t> </a:t>
            </a:r>
            <a:r>
              <a:rPr lang="fr-CH" dirty="0" err="1">
                <a:sym typeface="Symbol" panose="05050102010706020507" pitchFamily="18" charset="2"/>
              </a:rPr>
              <a:t>specific</a:t>
            </a:r>
            <a:r>
              <a:rPr lang="fr-CH" dirty="0">
                <a:sym typeface="Symbol" panose="05050102010706020507" pitchFamily="18" charset="2"/>
              </a:rPr>
              <a:t> types </a:t>
            </a:r>
            <a:r>
              <a:rPr lang="fr-CH" dirty="0" err="1">
                <a:sym typeface="Symbol" panose="05050102010706020507" pitchFamily="18" charset="2"/>
              </a:rPr>
              <a:t>errors</a:t>
            </a:r>
            <a:r>
              <a:rPr lang="fr-CH" dirty="0">
                <a:sym typeface="Symbol" panose="05050102010706020507" pitchFamily="18" charset="2"/>
              </a:rPr>
              <a:t> in </a:t>
            </a:r>
            <a:r>
              <a:rPr lang="fr-CH" dirty="0" err="1">
                <a:sym typeface="Symbol" panose="05050102010706020507" pitchFamily="18" charset="2"/>
              </a:rPr>
              <a:t>publishing</a:t>
            </a:r>
            <a:endParaRPr lang="fr-CH" dirty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C7D3CC7-9371-CE29-C7D7-CB02DCDFC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5725" y="6365675"/>
            <a:ext cx="6327648" cy="365125"/>
          </a:xfrm>
        </p:spPr>
        <p:txBody>
          <a:bodyPr/>
          <a:lstStyle/>
          <a:p>
            <a:r>
              <a:rPr lang="en-US" dirty="0"/>
              <a:t>Hyperdrive project 2023 - Group 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680DB04-17FA-5F6C-BD06-DF510BC9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711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F0DD-2C39-B029-72E2-7F439C19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48" y="108331"/>
            <a:ext cx="10058400" cy="1160653"/>
          </a:xfrm>
        </p:spPr>
        <p:txBody>
          <a:bodyPr/>
          <a:lstStyle/>
          <a:p>
            <a:r>
              <a:rPr lang="en-CH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145A-4123-8F2D-4AB0-D660DC50F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73936"/>
            <a:ext cx="10058400" cy="4050792"/>
          </a:xfrm>
        </p:spPr>
        <p:txBody>
          <a:bodyPr/>
          <a:lstStyle/>
          <a:p>
            <a:r>
              <a:rPr lang="en-GB" dirty="0"/>
              <a:t>This project utilizes the MQTT protocol for communication with the Anki Hyperdrive vehicle </a:t>
            </a:r>
          </a:p>
          <a:p>
            <a:r>
              <a:rPr lang="en-GB" dirty="0"/>
              <a:t>It provides a graphical user interface (GUI) that allows users to interact with a remote-controlled vehicle. </a:t>
            </a:r>
          </a:p>
          <a:p>
            <a:r>
              <a:rPr lang="en-GB" dirty="0"/>
              <a:t>It contains versions in both Python and Java. The overall features are the same in both languages, some features may differ slightly.</a:t>
            </a:r>
          </a:p>
          <a:p>
            <a:r>
              <a:rPr lang="en-GB" dirty="0"/>
              <a:t>Both programs can run and interact with the same vehicle at the same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35B4B-54EC-1EDB-CF9A-F4376DD86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5725" y="6365675"/>
            <a:ext cx="6327648" cy="365125"/>
          </a:xfrm>
        </p:spPr>
        <p:txBody>
          <a:bodyPr/>
          <a:lstStyle/>
          <a:p>
            <a:r>
              <a:rPr lang="en-US" dirty="0"/>
              <a:t>Hyperdrive project 2023 - Group 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12511-1819-1911-34A6-5178F9A2D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55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FF9B09-9774-AD79-F4AD-DCB53048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541" y="193020"/>
            <a:ext cx="10058400" cy="968248"/>
          </a:xfrm>
        </p:spPr>
        <p:txBody>
          <a:bodyPr/>
          <a:lstStyle/>
          <a:p>
            <a:r>
              <a:rPr lang="fr-CH" dirty="0"/>
              <a:t>System </a:t>
            </a:r>
            <a:r>
              <a:rPr lang="fr-CH" dirty="0" err="1"/>
              <a:t>overview</a:t>
            </a:r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B1B17E6-8BC5-C251-5224-DB129108F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173" y="6359874"/>
            <a:ext cx="6327648" cy="365125"/>
          </a:xfrm>
        </p:spPr>
        <p:txBody>
          <a:bodyPr/>
          <a:lstStyle/>
          <a:p>
            <a:r>
              <a:rPr lang="en-US" dirty="0"/>
              <a:t>Hyperdrive project 2023 - Group 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0449DA-0BE8-A7D0-637F-3E49F9424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Graphique 5" descr="Oreille contour">
            <a:extLst>
              <a:ext uri="{FF2B5EF4-FFF2-40B4-BE49-F238E27FC236}">
                <a16:creationId xmlns:a16="http://schemas.microsoft.com/office/drawing/2014/main" id="{2B6A0708-AE18-D239-7F2A-C5CCC01CE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763505" y="3839464"/>
            <a:ext cx="728759" cy="703615"/>
          </a:xfrm>
          <a:prstGeom prst="rect">
            <a:avLst/>
          </a:prstGeom>
        </p:spPr>
      </p:pic>
      <p:pic>
        <p:nvPicPr>
          <p:cNvPr id="9" name="Graphique 8" descr="Envoyer contour">
            <a:extLst>
              <a:ext uri="{FF2B5EF4-FFF2-40B4-BE49-F238E27FC236}">
                <a16:creationId xmlns:a16="http://schemas.microsoft.com/office/drawing/2014/main" id="{C3ABCD60-1F42-4E4E-529B-3C6485243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32866" y="2298717"/>
            <a:ext cx="599568" cy="599568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2F6DDB7-528B-C771-EF29-BB9B6CE87FD7}"/>
              </a:ext>
            </a:extLst>
          </p:cNvPr>
          <p:cNvSpPr/>
          <p:nvPr/>
        </p:nvSpPr>
        <p:spPr>
          <a:xfrm rot="969958">
            <a:off x="4575323" y="2807870"/>
            <a:ext cx="841826" cy="3802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MQTT</a:t>
            </a:r>
          </a:p>
        </p:txBody>
      </p:sp>
      <p:pic>
        <p:nvPicPr>
          <p:cNvPr id="12" name="Graphique 11" descr="Écran avec un remplissage uni">
            <a:extLst>
              <a:ext uri="{FF2B5EF4-FFF2-40B4-BE49-F238E27FC236}">
                <a16:creationId xmlns:a16="http://schemas.microsoft.com/office/drawing/2014/main" id="{AE0D2066-454F-8428-8768-1B86436EC8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5167" y="1840535"/>
            <a:ext cx="3642752" cy="3642752"/>
          </a:xfrm>
          <a:prstGeom prst="rect">
            <a:avLst/>
          </a:prstGeom>
        </p:spPr>
      </p:pic>
      <p:pic>
        <p:nvPicPr>
          <p:cNvPr id="13" name="Picture 2" descr="Slider - Free ui icons">
            <a:extLst>
              <a:ext uri="{FF2B5EF4-FFF2-40B4-BE49-F238E27FC236}">
                <a16:creationId xmlns:a16="http://schemas.microsoft.com/office/drawing/2014/main" id="{AA689DAD-B405-8294-B4F0-0E3338E10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2611201"/>
            <a:ext cx="740085" cy="7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Radio button off - User Interface &amp; Gesture Icons">
            <a:extLst>
              <a:ext uri="{FF2B5EF4-FFF2-40B4-BE49-F238E27FC236}">
                <a16:creationId xmlns:a16="http://schemas.microsoft.com/office/drawing/2014/main" id="{D49316FF-81F7-20DE-5FCC-F952FA76B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59" y="2794028"/>
            <a:ext cx="275164" cy="27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Radio Button Vector SVG Icon (6) - SVG Repo">
            <a:extLst>
              <a:ext uri="{FF2B5EF4-FFF2-40B4-BE49-F238E27FC236}">
                <a16:creationId xmlns:a16="http://schemas.microsoft.com/office/drawing/2014/main" id="{EDCB1D3D-699B-947B-C457-D5ECA1B9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292" y="2794028"/>
            <a:ext cx="278597" cy="27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2C57F44-630C-C5CC-A0E9-AD3B4D4AA5E6}"/>
              </a:ext>
            </a:extLst>
          </p:cNvPr>
          <p:cNvSpPr txBox="1"/>
          <p:nvPr/>
        </p:nvSpPr>
        <p:spPr>
          <a:xfrm>
            <a:off x="2196543" y="274229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On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46C6A01-CA8A-4841-FAD2-421060D27219}"/>
              </a:ext>
            </a:extLst>
          </p:cNvPr>
          <p:cNvSpPr txBox="1"/>
          <p:nvPr/>
        </p:nvSpPr>
        <p:spPr>
          <a:xfrm>
            <a:off x="2917947" y="2745924"/>
            <a:ext cx="50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Off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6CAD756A-E358-2A7E-276F-56CEEB1E453E}"/>
              </a:ext>
            </a:extLst>
          </p:cNvPr>
          <p:cNvSpPr/>
          <p:nvPr/>
        </p:nvSpPr>
        <p:spPr>
          <a:xfrm>
            <a:off x="1036139" y="3369782"/>
            <a:ext cx="1187048" cy="21091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sz="1400" dirty="0"/>
              <a:t>Emergency</a:t>
            </a:r>
            <a:endParaRPr lang="fr-CH" dirty="0"/>
          </a:p>
        </p:txBody>
      </p:sp>
      <p:pic>
        <p:nvPicPr>
          <p:cNvPr id="19" name="Graphique 18" descr="Curseur avec un remplissage uni">
            <a:extLst>
              <a:ext uri="{FF2B5EF4-FFF2-40B4-BE49-F238E27FC236}">
                <a16:creationId xmlns:a16="http://schemas.microsoft.com/office/drawing/2014/main" id="{A9732E1F-2AC5-12A0-8848-6327E6DE7A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49786" y="3444750"/>
            <a:ext cx="406960" cy="406960"/>
          </a:xfrm>
          <a:prstGeom prst="rect">
            <a:avLst/>
          </a:prstGeom>
        </p:spPr>
      </p:pic>
      <p:pic>
        <p:nvPicPr>
          <p:cNvPr id="20" name="Picture 10" descr="Paragraph text - User Interface &amp; Gesture Icons">
            <a:extLst>
              <a:ext uri="{FF2B5EF4-FFF2-40B4-BE49-F238E27FC236}">
                <a16:creationId xmlns:a16="http://schemas.microsoft.com/office/drawing/2014/main" id="{B67F5C0F-FF04-1152-D27D-34C1E9D7B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967" y="3310623"/>
            <a:ext cx="621947" cy="62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Progress bar icon">
            <a:extLst>
              <a:ext uri="{FF2B5EF4-FFF2-40B4-BE49-F238E27FC236}">
                <a16:creationId xmlns:a16="http://schemas.microsoft.com/office/drawing/2014/main" id="{B8CDF9FD-643A-FE70-4F25-8AF76FF8D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48" y="3489355"/>
            <a:ext cx="895808" cy="89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21" descr="Une image contenant diagramme, texte, Plan, ligne&#10;&#10;Description générée automatiquement">
            <a:extLst>
              <a:ext uri="{FF2B5EF4-FFF2-40B4-BE49-F238E27FC236}">
                <a16:creationId xmlns:a16="http://schemas.microsoft.com/office/drawing/2014/main" id="{760D17E0-5614-7E3C-F02E-AA615FDD4B1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98643" y="2698196"/>
            <a:ext cx="2912745" cy="2199005"/>
          </a:xfrm>
          <a:prstGeom prst="rect">
            <a:avLst/>
          </a:prstGeom>
        </p:spPr>
      </p:pic>
      <p:pic>
        <p:nvPicPr>
          <p:cNvPr id="24" name="Graphique 23" descr="Poulpe avec un remplissage uni">
            <a:extLst>
              <a:ext uri="{FF2B5EF4-FFF2-40B4-BE49-F238E27FC236}">
                <a16:creationId xmlns:a16="http://schemas.microsoft.com/office/drawing/2014/main" id="{0694F063-3847-8376-86E8-44D4315715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38800" y="2573638"/>
            <a:ext cx="1312562" cy="1312562"/>
          </a:xfrm>
          <a:prstGeom prst="rect">
            <a:avLst/>
          </a:prstGeom>
        </p:spPr>
      </p:pic>
      <p:pic>
        <p:nvPicPr>
          <p:cNvPr id="7" name="Graphique 6" descr="Voiture avec un remplissage uni">
            <a:extLst>
              <a:ext uri="{FF2B5EF4-FFF2-40B4-BE49-F238E27FC236}">
                <a16:creationId xmlns:a16="http://schemas.microsoft.com/office/drawing/2014/main" id="{D93C8E67-93A0-D1AC-1D1A-E384445632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060202" y="2083579"/>
            <a:ext cx="914400" cy="914400"/>
          </a:xfrm>
          <a:prstGeom prst="rect">
            <a:avLst/>
          </a:prstGeom>
        </p:spPr>
      </p:pic>
      <p:sp>
        <p:nvSpPr>
          <p:cNvPr id="26" name="Flèche : gauche 25">
            <a:extLst>
              <a:ext uri="{FF2B5EF4-FFF2-40B4-BE49-F238E27FC236}">
                <a16:creationId xmlns:a16="http://schemas.microsoft.com/office/drawing/2014/main" id="{DE64E025-9BB9-7EC3-AB8B-324BC0A96352}"/>
              </a:ext>
            </a:extLst>
          </p:cNvPr>
          <p:cNvSpPr/>
          <p:nvPr/>
        </p:nvSpPr>
        <p:spPr>
          <a:xfrm rot="20032995">
            <a:off x="7026205" y="2712138"/>
            <a:ext cx="821421" cy="40174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MQTT</a:t>
            </a:r>
            <a:endParaRPr lang="fr-CH" dirty="0"/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10921A93-EAEC-362F-BC08-4515403A20F9}"/>
              </a:ext>
            </a:extLst>
          </p:cNvPr>
          <p:cNvSpPr/>
          <p:nvPr/>
        </p:nvSpPr>
        <p:spPr>
          <a:xfrm rot="20033872">
            <a:off x="7200540" y="3215718"/>
            <a:ext cx="834257" cy="37554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MQTT</a:t>
            </a:r>
          </a:p>
        </p:txBody>
      </p:sp>
      <p:sp>
        <p:nvSpPr>
          <p:cNvPr id="28" name="Flèche : gauche 27">
            <a:extLst>
              <a:ext uri="{FF2B5EF4-FFF2-40B4-BE49-F238E27FC236}">
                <a16:creationId xmlns:a16="http://schemas.microsoft.com/office/drawing/2014/main" id="{0A3CAD15-C647-0F00-BFC1-E434342A74FA}"/>
              </a:ext>
            </a:extLst>
          </p:cNvPr>
          <p:cNvSpPr/>
          <p:nvPr/>
        </p:nvSpPr>
        <p:spPr>
          <a:xfrm rot="20032995">
            <a:off x="4521271" y="3535244"/>
            <a:ext cx="821421" cy="401741"/>
          </a:xfrm>
          <a:prstGeom prst="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MQTT</a:t>
            </a:r>
            <a:endParaRPr lang="fr-CH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02DEC4D-357B-32D7-2F87-55D7F036EE16}"/>
              </a:ext>
            </a:extLst>
          </p:cNvPr>
          <p:cNvSpPr txBox="1"/>
          <p:nvPr/>
        </p:nvSpPr>
        <p:spPr>
          <a:xfrm>
            <a:off x="4399280" y="1950720"/>
            <a:ext cx="138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publication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62BBF8F-4FA3-5345-1865-4CB7961B9813}"/>
              </a:ext>
            </a:extLst>
          </p:cNvPr>
          <p:cNvSpPr txBox="1"/>
          <p:nvPr/>
        </p:nvSpPr>
        <p:spPr>
          <a:xfrm>
            <a:off x="4372805" y="4495564"/>
            <a:ext cx="15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subscription</a:t>
            </a:r>
            <a:endParaRPr lang="fr-CH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822DE42-039A-17E2-E651-0AFCCD20A0E5}"/>
              </a:ext>
            </a:extLst>
          </p:cNvPr>
          <p:cNvSpPr txBox="1"/>
          <p:nvPr/>
        </p:nvSpPr>
        <p:spPr>
          <a:xfrm>
            <a:off x="5690823" y="2300814"/>
            <a:ext cx="161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MQTT broker</a:t>
            </a:r>
          </a:p>
        </p:txBody>
      </p:sp>
    </p:spTree>
    <p:extLst>
      <p:ext uri="{BB962C8B-B14F-4D97-AF65-F5344CB8AC3E}">
        <p14:creationId xmlns:p14="http://schemas.microsoft.com/office/powerpoint/2010/main" val="488630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/>
      <p:bldP spid="17" grpId="0"/>
      <p:bldP spid="18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889CED-957C-DE18-0996-5264CD028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789" y="293511"/>
            <a:ext cx="10058400" cy="749808"/>
          </a:xfrm>
        </p:spPr>
        <p:txBody>
          <a:bodyPr>
            <a:noAutofit/>
          </a:bodyPr>
          <a:lstStyle/>
          <a:p>
            <a:r>
              <a:rPr lang="fr-CH" dirty="0"/>
              <a:t>GRAPHICAL USER INTERFACE (GUI)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97F0B2A-0A35-04A6-C5F1-655E4B92E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5725" y="6365675"/>
            <a:ext cx="6327648" cy="365125"/>
          </a:xfrm>
        </p:spPr>
        <p:txBody>
          <a:bodyPr/>
          <a:lstStyle/>
          <a:p>
            <a:r>
              <a:rPr lang="en-US" dirty="0"/>
              <a:t>Hyperdrive project 2023 - Group 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3FB19D-4432-3E9A-4659-B1FAEEF4D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2434B391-7495-CA90-A8D6-677ADB0FE6DE}"/>
              </a:ext>
            </a:extLst>
          </p:cNvPr>
          <p:cNvSpPr txBox="1">
            <a:spLocks/>
          </p:cNvSpPr>
          <p:nvPr/>
        </p:nvSpPr>
        <p:spPr>
          <a:xfrm>
            <a:off x="1220917" y="906968"/>
            <a:ext cx="3016504" cy="749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2800" dirty="0"/>
              <a:t>Python (uses </a:t>
            </a:r>
            <a:r>
              <a:rPr lang="fr-CH" sz="2800" dirty="0" err="1"/>
              <a:t>Tkinter</a:t>
            </a:r>
            <a:r>
              <a:rPr lang="fr-CH" sz="2800" dirty="0"/>
              <a:t>)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EE30545B-AE53-1CA7-DE2B-DBCD4633A904}"/>
              </a:ext>
            </a:extLst>
          </p:cNvPr>
          <p:cNvSpPr txBox="1">
            <a:spLocks/>
          </p:cNvSpPr>
          <p:nvPr/>
        </p:nvSpPr>
        <p:spPr>
          <a:xfrm>
            <a:off x="7194956" y="1222135"/>
            <a:ext cx="2624331" cy="749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3000" dirty="0"/>
              <a:t>Java (uses Swing)</a:t>
            </a:r>
          </a:p>
        </p:txBody>
      </p:sp>
      <p:pic>
        <p:nvPicPr>
          <p:cNvPr id="11" name="Espace réservé du contenu 10" descr="Une image contenant texte, capture d’écran, affichage, logiciel&#10;&#10;Description générée automatiquement">
            <a:extLst>
              <a:ext uri="{FF2B5EF4-FFF2-40B4-BE49-F238E27FC236}">
                <a16:creationId xmlns:a16="http://schemas.microsoft.com/office/drawing/2014/main" id="{5054245E-5585-7E12-5D9D-BAC7543C7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1677" y="1855912"/>
            <a:ext cx="5790891" cy="380341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084C89-9EAD-B1C9-A221-26E3F07C6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432" y="1520425"/>
            <a:ext cx="3879474" cy="477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79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3BE081-50B7-D872-E540-49655F22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173" y="6361322"/>
            <a:ext cx="6327648" cy="365125"/>
          </a:xfrm>
        </p:spPr>
        <p:txBody>
          <a:bodyPr/>
          <a:lstStyle/>
          <a:p>
            <a:r>
              <a:rPr lang="en-US" dirty="0"/>
              <a:t>Hyperdrive project 2023 - Group 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FF912D-F71D-7AC9-EE94-1A5E9F16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pic>
        <p:nvPicPr>
          <p:cNvPr id="9" name="Java">
            <a:hlinkClick r:id="" action="ppaction://media"/>
            <a:extLst>
              <a:ext uri="{FF2B5EF4-FFF2-40B4-BE49-F238E27FC236}">
                <a16:creationId xmlns:a16="http://schemas.microsoft.com/office/drawing/2014/main" id="{B90C7129-6D23-929A-46AB-75A7D086ED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136" y="521208"/>
            <a:ext cx="10225274" cy="575157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56F13EE-ADA4-8C02-C5F9-C3340EC6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3722" y="12824"/>
            <a:ext cx="1774102" cy="520138"/>
          </a:xfrm>
        </p:spPr>
        <p:txBody>
          <a:bodyPr>
            <a:noAutofit/>
          </a:bodyPr>
          <a:lstStyle/>
          <a:p>
            <a:r>
              <a:rPr lang="fr-CH" sz="3000" dirty="0"/>
              <a:t>JAVA </a:t>
            </a:r>
            <a:r>
              <a:rPr lang="fr-CH" sz="3000" dirty="0" err="1"/>
              <a:t>Demo</a:t>
            </a:r>
            <a:endParaRPr lang="fr-CH" sz="3000" dirty="0"/>
          </a:p>
        </p:txBody>
      </p:sp>
    </p:spTree>
    <p:extLst>
      <p:ext uri="{BB962C8B-B14F-4D97-AF65-F5344CB8AC3E}">
        <p14:creationId xmlns:p14="http://schemas.microsoft.com/office/powerpoint/2010/main" val="224329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3BE081-50B7-D872-E540-49655F22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173" y="6361322"/>
            <a:ext cx="6327648" cy="365125"/>
          </a:xfrm>
        </p:spPr>
        <p:txBody>
          <a:bodyPr/>
          <a:lstStyle/>
          <a:p>
            <a:r>
              <a:rPr lang="en-US" dirty="0"/>
              <a:t>Hyperdrive project 2023 - Group 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1FF912D-F71D-7AC9-EE94-1A5E9F16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56F13EE-ADA4-8C02-C5F9-C3340EC6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387" y="0"/>
            <a:ext cx="2067226" cy="520138"/>
          </a:xfrm>
        </p:spPr>
        <p:txBody>
          <a:bodyPr>
            <a:noAutofit/>
          </a:bodyPr>
          <a:lstStyle/>
          <a:p>
            <a:r>
              <a:rPr lang="fr-CH" sz="3000" dirty="0"/>
              <a:t>PYTHON </a:t>
            </a:r>
            <a:r>
              <a:rPr lang="fr-CH" sz="3000" dirty="0" err="1"/>
              <a:t>Demo</a:t>
            </a:r>
            <a:endParaRPr lang="fr-CH" sz="3000" dirty="0"/>
          </a:p>
        </p:txBody>
      </p:sp>
    </p:spTree>
    <p:extLst>
      <p:ext uri="{BB962C8B-B14F-4D97-AF65-F5344CB8AC3E}">
        <p14:creationId xmlns:p14="http://schemas.microsoft.com/office/powerpoint/2010/main" val="191608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que 47" descr="Un coup de pinceau">
            <a:extLst>
              <a:ext uri="{FF2B5EF4-FFF2-40B4-BE49-F238E27FC236}">
                <a16:creationId xmlns:a16="http://schemas.microsoft.com/office/drawing/2014/main" id="{D9F8987E-1F9B-EAD7-D425-9D4562067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62756" y="2190159"/>
            <a:ext cx="2157220" cy="4027042"/>
          </a:xfrm>
          <a:prstGeom prst="rect">
            <a:avLst/>
          </a:prstGeom>
        </p:spPr>
      </p:pic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D85E6A-A822-B5F6-E5A3-A54403A0B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173" y="6359874"/>
            <a:ext cx="6327648" cy="365125"/>
          </a:xfrm>
        </p:spPr>
        <p:txBody>
          <a:bodyPr/>
          <a:lstStyle/>
          <a:p>
            <a:r>
              <a:rPr lang="en-US" dirty="0"/>
              <a:t>Hyperdrive project 2023 - Group 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D4666FD-A8A9-E711-ADEF-BB2378191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877FC33-DF95-8D2E-8B9C-7E1F69F12414}"/>
              </a:ext>
            </a:extLst>
          </p:cNvPr>
          <p:cNvSpPr txBox="1">
            <a:spLocks/>
          </p:cNvSpPr>
          <p:nvPr/>
        </p:nvSpPr>
        <p:spPr>
          <a:xfrm>
            <a:off x="728472" y="18319"/>
            <a:ext cx="10058400" cy="1290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fr-CH" dirty="0"/>
              <a:t>Java </a:t>
            </a:r>
            <a:r>
              <a:rPr lang="fr-CH" dirty="0" err="1"/>
              <a:t>Implementation</a:t>
            </a:r>
            <a:r>
              <a:rPr lang="fr-CH" dirty="0"/>
              <a:t> (1/2) - Classes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F0EDEF9-44EB-A5F1-F5E8-65AC6DDDC7FA}"/>
              </a:ext>
            </a:extLst>
          </p:cNvPr>
          <p:cNvSpPr/>
          <p:nvPr/>
        </p:nvSpPr>
        <p:spPr>
          <a:xfrm>
            <a:off x="715136" y="2701368"/>
            <a:ext cx="10718038" cy="4680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/>
              <a:t>Main</a:t>
            </a:r>
            <a:endParaRPr lang="fr-CH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BB4FC14-F7DC-8184-2A3B-F5556B405824}"/>
              </a:ext>
            </a:extLst>
          </p:cNvPr>
          <p:cNvSpPr/>
          <p:nvPr/>
        </p:nvSpPr>
        <p:spPr>
          <a:xfrm>
            <a:off x="680938" y="4209314"/>
            <a:ext cx="2840482" cy="46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/>
              <a:t>SetupVehicleManager</a:t>
            </a:r>
            <a:endParaRPr lang="fr-CH" sz="1600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F97D3B8B-E01C-ECC1-1ECB-AA3EADE28EC6}"/>
              </a:ext>
            </a:extLst>
          </p:cNvPr>
          <p:cNvSpPr/>
          <p:nvPr/>
        </p:nvSpPr>
        <p:spPr>
          <a:xfrm>
            <a:off x="8170763" y="3829953"/>
            <a:ext cx="2073927" cy="46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/>
              <a:t>SteeringController</a:t>
            </a:r>
            <a:endParaRPr lang="fr-CH" sz="1600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197B88CF-DE26-2A33-C34D-58F6EABC1C14}"/>
              </a:ext>
            </a:extLst>
          </p:cNvPr>
          <p:cNvSpPr/>
          <p:nvPr/>
        </p:nvSpPr>
        <p:spPr>
          <a:xfrm>
            <a:off x="6115031" y="3829953"/>
            <a:ext cx="1674240" cy="46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/>
              <a:t>SteeringModel</a:t>
            </a:r>
            <a:endParaRPr lang="fr-CH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F240A33-E1A3-483F-0DFD-EE5C02AA63FC}"/>
              </a:ext>
            </a:extLst>
          </p:cNvPr>
          <p:cNvSpPr/>
          <p:nvPr/>
        </p:nvSpPr>
        <p:spPr>
          <a:xfrm>
            <a:off x="10448195" y="4777184"/>
            <a:ext cx="919416" cy="46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/>
              <a:t>View</a:t>
            </a:r>
            <a:endParaRPr lang="fr-CH" sz="1600" dirty="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39871C2E-2D18-0A4D-EAE0-8038E840ED0B}"/>
              </a:ext>
            </a:extLst>
          </p:cNvPr>
          <p:cNvSpPr/>
          <p:nvPr/>
        </p:nvSpPr>
        <p:spPr>
          <a:xfrm>
            <a:off x="8054009" y="5159263"/>
            <a:ext cx="2337311" cy="46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/>
              <a:t>VehicleInfoController</a:t>
            </a:r>
            <a:endParaRPr lang="fr-CH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A5148B0-B528-8AE0-01D0-66704F8AE763}"/>
              </a:ext>
            </a:extLst>
          </p:cNvPr>
          <p:cNvSpPr/>
          <p:nvPr/>
        </p:nvSpPr>
        <p:spPr>
          <a:xfrm>
            <a:off x="5995904" y="5176887"/>
            <a:ext cx="1915795" cy="468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/>
              <a:t>VehicleInfoModel</a:t>
            </a:r>
            <a:endParaRPr lang="fr-CH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F8E45804-0036-1E9A-2576-B5A3995FA6CA}"/>
              </a:ext>
            </a:extLst>
          </p:cNvPr>
          <p:cNvSpPr/>
          <p:nvPr/>
        </p:nvSpPr>
        <p:spPr>
          <a:xfrm>
            <a:off x="728472" y="1304973"/>
            <a:ext cx="1473747" cy="47208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/>
              <a:t>MqttHandler</a:t>
            </a:r>
            <a:endParaRPr lang="fr-CH" sz="1600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1E65857-B43D-1B2C-94F3-33956B271B40}"/>
              </a:ext>
            </a:extLst>
          </p:cNvPr>
          <p:cNvSpPr/>
          <p:nvPr/>
        </p:nvSpPr>
        <p:spPr>
          <a:xfrm>
            <a:off x="5024998" y="1304973"/>
            <a:ext cx="2036820" cy="46953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/>
              <a:t>MessageHandler</a:t>
            </a:r>
            <a:endParaRPr lang="fr-CH" sz="16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DC1DEB7F-EFCC-DCD8-D044-4D2131DE005A}"/>
              </a:ext>
            </a:extLst>
          </p:cNvPr>
          <p:cNvSpPr/>
          <p:nvPr/>
        </p:nvSpPr>
        <p:spPr>
          <a:xfrm>
            <a:off x="9207728" y="1304972"/>
            <a:ext cx="2125726" cy="46953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600" dirty="0" err="1"/>
              <a:t>MessageListener</a:t>
            </a:r>
            <a:endParaRPr lang="fr-CH" sz="1600" dirty="0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089FC36A-F36C-F8F5-5109-866C03AA6578}"/>
              </a:ext>
            </a:extLst>
          </p:cNvPr>
          <p:cNvSpPr/>
          <p:nvPr/>
        </p:nvSpPr>
        <p:spPr>
          <a:xfrm>
            <a:off x="686545" y="1250182"/>
            <a:ext cx="10718038" cy="582826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CH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7" name="Graphique 26" descr="Badge 1 avec un remplissage uni">
            <a:extLst>
              <a:ext uri="{FF2B5EF4-FFF2-40B4-BE49-F238E27FC236}">
                <a16:creationId xmlns:a16="http://schemas.microsoft.com/office/drawing/2014/main" id="{6731B5BC-D062-B0CE-B370-79CCD2B62B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6881" y="3212427"/>
            <a:ext cx="410675" cy="410675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8970646C-3EF8-A90C-D643-0AAA5EEBE57C}"/>
              </a:ext>
            </a:extLst>
          </p:cNvPr>
          <p:cNvSpPr txBox="1"/>
          <p:nvPr/>
        </p:nvSpPr>
        <p:spPr>
          <a:xfrm>
            <a:off x="5594407" y="937466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dirty="0">
                <a:solidFill>
                  <a:schemeClr val="accent5">
                    <a:lumMod val="50000"/>
                  </a:schemeClr>
                </a:solidFill>
              </a:rPr>
              <a:t>Utilities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C134EAB-0DB7-2B07-3C14-E1841245218A}"/>
              </a:ext>
            </a:extLst>
          </p:cNvPr>
          <p:cNvSpPr/>
          <p:nvPr/>
        </p:nvSpPr>
        <p:spPr>
          <a:xfrm>
            <a:off x="5896790" y="3729155"/>
            <a:ext cx="5536384" cy="2571216"/>
          </a:xfrm>
          <a:prstGeom prst="round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CH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0CE386F-BF0C-B5A3-78C6-4A124D69E1E0}"/>
              </a:ext>
            </a:extLst>
          </p:cNvPr>
          <p:cNvSpPr txBox="1"/>
          <p:nvPr/>
        </p:nvSpPr>
        <p:spPr>
          <a:xfrm>
            <a:off x="7150906" y="3347810"/>
            <a:ext cx="3017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>
                <a:solidFill>
                  <a:schemeClr val="accent5">
                    <a:lumMod val="50000"/>
                  </a:schemeClr>
                </a:solidFill>
              </a:rPr>
              <a:t>MVC architecture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9F4382A-0F0C-3824-CD5B-F4D1A5CC8B73}"/>
              </a:ext>
            </a:extLst>
          </p:cNvPr>
          <p:cNvSpPr txBox="1"/>
          <p:nvPr/>
        </p:nvSpPr>
        <p:spPr>
          <a:xfrm>
            <a:off x="651570" y="3537565"/>
            <a:ext cx="3017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dirty="0" err="1">
                <a:solidFill>
                  <a:schemeClr val="accent5">
                    <a:lumMod val="50000"/>
                  </a:schemeClr>
                </a:solidFill>
              </a:rPr>
              <a:t>Connect</a:t>
            </a:r>
            <a:r>
              <a:rPr lang="fr-CH" sz="1600" dirty="0">
                <a:solidFill>
                  <a:schemeClr val="accent5">
                    <a:lumMod val="50000"/>
                  </a:schemeClr>
                </a:solidFill>
              </a:rPr>
              <a:t> to </a:t>
            </a:r>
            <a:r>
              <a:rPr lang="fr-CH" sz="1600" dirty="0" err="1">
                <a:solidFill>
                  <a:schemeClr val="accent5">
                    <a:lumMod val="50000"/>
                  </a:schemeClr>
                </a:solidFill>
              </a:rPr>
              <a:t>vehicle</a:t>
            </a:r>
            <a:r>
              <a:rPr lang="fr-CH" sz="16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CH" sz="1600" dirty="0" err="1">
                <a:solidFill>
                  <a:schemeClr val="accent5">
                    <a:lumMod val="50000"/>
                  </a:schemeClr>
                </a:solidFill>
              </a:rPr>
              <a:t>through</a:t>
            </a:r>
            <a:r>
              <a:rPr lang="fr-CH" sz="1600" dirty="0">
                <a:solidFill>
                  <a:schemeClr val="accent5">
                    <a:lumMod val="50000"/>
                  </a:schemeClr>
                </a:solidFill>
              </a:rPr>
              <a:t> MQTT broker</a:t>
            </a:r>
          </a:p>
        </p:txBody>
      </p: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25F37944-6EA4-8DEF-6CA3-9FBE6E664319}"/>
              </a:ext>
            </a:extLst>
          </p:cNvPr>
          <p:cNvCxnSpPr>
            <a:cxnSpLocks/>
          </p:cNvCxnSpPr>
          <p:nvPr/>
        </p:nvCxnSpPr>
        <p:spPr>
          <a:xfrm flipV="1">
            <a:off x="3657473" y="4693827"/>
            <a:ext cx="304927" cy="335982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33D535EA-B3DA-F316-BBC0-74D899D9F998}"/>
              </a:ext>
            </a:extLst>
          </p:cNvPr>
          <p:cNvSpPr txBox="1"/>
          <p:nvPr/>
        </p:nvSpPr>
        <p:spPr>
          <a:xfrm>
            <a:off x="4505221" y="3930210"/>
            <a:ext cx="120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cap="small" dirty="0" err="1">
                <a:solidFill>
                  <a:schemeClr val="accent1">
                    <a:lumMod val="50000"/>
                  </a:schemeClr>
                </a:solidFill>
              </a:rPr>
              <a:t>Steering</a:t>
            </a:r>
            <a:r>
              <a:rPr lang="fr-CH" sz="1600" b="1" cap="small" dirty="0">
                <a:solidFill>
                  <a:schemeClr val="accent1">
                    <a:lumMod val="50000"/>
                  </a:schemeClr>
                </a:solidFill>
              </a:rPr>
              <a:t> thread</a:t>
            </a:r>
          </a:p>
        </p:txBody>
      </p:sp>
      <p:pic>
        <p:nvPicPr>
          <p:cNvPr id="46" name="Graphique 45" descr="Badge avec un remplissage uni">
            <a:extLst>
              <a:ext uri="{FF2B5EF4-FFF2-40B4-BE49-F238E27FC236}">
                <a16:creationId xmlns:a16="http://schemas.microsoft.com/office/drawing/2014/main" id="{A9B5AD12-7676-6A75-CF59-C14EAA22A1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3486" y="4805847"/>
            <a:ext cx="410675" cy="410675"/>
          </a:xfrm>
          <a:prstGeom prst="rect">
            <a:avLst/>
          </a:prstGeom>
        </p:spPr>
      </p:pic>
      <p:pic>
        <p:nvPicPr>
          <p:cNvPr id="49" name="Graphique 48" descr="Un coup de pinceau">
            <a:extLst>
              <a:ext uri="{FF2B5EF4-FFF2-40B4-BE49-F238E27FC236}">
                <a16:creationId xmlns:a16="http://schemas.microsoft.com/office/drawing/2014/main" id="{2ACFBF9D-7738-116E-2C5B-946FA8A3BB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50985" y="3680577"/>
            <a:ext cx="2157220" cy="4027042"/>
          </a:xfrm>
          <a:prstGeom prst="rect">
            <a:avLst/>
          </a:prstGeom>
        </p:spPr>
      </p:pic>
      <p:sp>
        <p:nvSpPr>
          <p:cNvPr id="50" name="ZoneTexte 49">
            <a:extLst>
              <a:ext uri="{FF2B5EF4-FFF2-40B4-BE49-F238E27FC236}">
                <a16:creationId xmlns:a16="http://schemas.microsoft.com/office/drawing/2014/main" id="{B1B2ED73-E396-E1E2-9A79-7E3C262EB3C9}"/>
              </a:ext>
            </a:extLst>
          </p:cNvPr>
          <p:cNvSpPr txBox="1"/>
          <p:nvPr/>
        </p:nvSpPr>
        <p:spPr>
          <a:xfrm>
            <a:off x="4312210" y="5452266"/>
            <a:ext cx="146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cap="small" dirty="0" err="1">
                <a:solidFill>
                  <a:schemeClr val="accent3">
                    <a:lumMod val="50000"/>
                  </a:schemeClr>
                </a:solidFill>
              </a:rPr>
              <a:t>VehicleInfo</a:t>
            </a:r>
            <a:r>
              <a:rPr lang="fr-CH" sz="1600" b="1" cap="small" dirty="0">
                <a:solidFill>
                  <a:schemeClr val="accent3">
                    <a:lumMod val="50000"/>
                  </a:schemeClr>
                </a:solidFill>
              </a:rPr>
              <a:t> thread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93A74EB-CF12-D22C-39F1-F6520E9CBF9D}"/>
              </a:ext>
            </a:extLst>
          </p:cNvPr>
          <p:cNvSpPr txBox="1"/>
          <p:nvPr/>
        </p:nvSpPr>
        <p:spPr>
          <a:xfrm>
            <a:off x="639953" y="1800521"/>
            <a:ext cx="2320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Manage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communication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between the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application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and the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MQTT broker</a:t>
            </a:r>
            <a:endParaRPr lang="fr-CH" sz="14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1C3FA9D8-8C03-921B-049C-2E8436CC9A58}"/>
              </a:ext>
            </a:extLst>
          </p:cNvPr>
          <p:cNvSpPr txBox="1"/>
          <p:nvPr/>
        </p:nvSpPr>
        <p:spPr>
          <a:xfrm>
            <a:off x="8958417" y="1808692"/>
            <a:ext cx="2672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Recipient of the last message published in a given topic to which we are subscribed</a:t>
            </a:r>
            <a:endParaRPr lang="fr-CH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C7A3104F-C4F7-C971-7D9C-2655D274ACCF}"/>
              </a:ext>
            </a:extLst>
          </p:cNvPr>
          <p:cNvSpPr txBox="1"/>
          <p:nvPr/>
        </p:nvSpPr>
        <p:spPr>
          <a:xfrm>
            <a:off x="4313771" y="1823169"/>
            <a:ext cx="3459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Manage </a:t>
            </a:r>
            <a:r>
              <a:rPr lang="en-US" sz="1400" b="1" dirty="0" err="1">
                <a:solidFill>
                  <a:schemeClr val="accent5">
                    <a:lumMod val="50000"/>
                  </a:schemeClr>
                </a:solidFill>
              </a:rPr>
              <a:t>MessageListeners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and handle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incoming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messages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(store them in the appropriate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MessageListener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 instance)</a:t>
            </a:r>
            <a:endParaRPr lang="fr-CH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8547D877-999D-F45E-8F29-387CC4467602}"/>
              </a:ext>
            </a:extLst>
          </p:cNvPr>
          <p:cNvCxnSpPr>
            <a:cxnSpLocks/>
          </p:cNvCxnSpPr>
          <p:nvPr/>
        </p:nvCxnSpPr>
        <p:spPr>
          <a:xfrm>
            <a:off x="3657473" y="5029809"/>
            <a:ext cx="304927" cy="314351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D7D5C4DE-A9F9-17B4-D347-18612E9476FC}"/>
              </a:ext>
            </a:extLst>
          </p:cNvPr>
          <p:cNvSpPr txBox="1"/>
          <p:nvPr/>
        </p:nvSpPr>
        <p:spPr>
          <a:xfrm>
            <a:off x="5947196" y="4299599"/>
            <a:ext cx="4213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Control speed, lane offset, lights + (de)toggle emergency stop</a:t>
            </a:r>
            <a:endParaRPr lang="fr-CH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3CAD2A34-873D-FCC7-D7F1-852CD2118BD9}"/>
              </a:ext>
            </a:extLst>
          </p:cNvPr>
          <p:cNvSpPr txBox="1"/>
          <p:nvPr/>
        </p:nvSpPr>
        <p:spPr>
          <a:xfrm>
            <a:off x="6030377" y="5651880"/>
            <a:ext cx="4383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Retrieve info about connection status, measured speed,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</a:rPr>
              <a:t>trackId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</a:rPr>
              <a:t>, battery level + estimate if turning</a:t>
            </a:r>
            <a:endParaRPr lang="fr-CH" sz="14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1" name="Graphique 60" descr="Envoyer contour">
            <a:extLst>
              <a:ext uri="{FF2B5EF4-FFF2-40B4-BE49-F238E27FC236}">
                <a16:creationId xmlns:a16="http://schemas.microsoft.com/office/drawing/2014/main" id="{6F4A210D-D771-9B71-5C4D-B44C2409381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136012" y="4255465"/>
            <a:ext cx="535529" cy="535529"/>
          </a:xfrm>
          <a:prstGeom prst="rect">
            <a:avLst/>
          </a:prstGeom>
        </p:spPr>
      </p:pic>
      <p:pic>
        <p:nvPicPr>
          <p:cNvPr id="62" name="Graphique 61" descr="Oreille contour">
            <a:extLst>
              <a:ext uri="{FF2B5EF4-FFF2-40B4-BE49-F238E27FC236}">
                <a16:creationId xmlns:a16="http://schemas.microsoft.com/office/drawing/2014/main" id="{A46BD5FE-2696-0B1F-6EB9-DD75BC8EDC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086314" y="5564921"/>
            <a:ext cx="676856" cy="653503"/>
          </a:xfrm>
          <a:prstGeom prst="rect">
            <a:avLst/>
          </a:prstGeom>
        </p:spPr>
      </p:pic>
      <p:pic>
        <p:nvPicPr>
          <p:cNvPr id="70" name="Graphique 69" descr="Envoyer contour">
            <a:extLst>
              <a:ext uri="{FF2B5EF4-FFF2-40B4-BE49-F238E27FC236}">
                <a16:creationId xmlns:a16="http://schemas.microsoft.com/office/drawing/2014/main" id="{86402930-8184-2265-AB38-EED94822AB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14049" y="5064270"/>
            <a:ext cx="279890" cy="279890"/>
          </a:xfrm>
          <a:prstGeom prst="rect">
            <a:avLst/>
          </a:prstGeom>
        </p:spPr>
      </p:pic>
      <p:sp>
        <p:nvSpPr>
          <p:cNvPr id="73" name="ZoneTexte 72">
            <a:extLst>
              <a:ext uri="{FF2B5EF4-FFF2-40B4-BE49-F238E27FC236}">
                <a16:creationId xmlns:a16="http://schemas.microsoft.com/office/drawing/2014/main" id="{686E2517-9767-F401-FA99-3F2F3D28B8FA}"/>
              </a:ext>
            </a:extLst>
          </p:cNvPr>
          <p:cNvSpPr txBox="1"/>
          <p:nvPr/>
        </p:nvSpPr>
        <p:spPr>
          <a:xfrm>
            <a:off x="659593" y="4657573"/>
            <a:ext cx="3237168" cy="1669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Broker </a:t>
            </a:r>
            <a:r>
              <a:rPr lang="fr-CH" sz="1400" dirty="0" err="1">
                <a:solidFill>
                  <a:schemeClr val="accent2">
                    <a:lumMod val="75000"/>
                  </a:schemeClr>
                </a:solidFill>
              </a:rPr>
              <a:t>discovering</a:t>
            </a: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 ?</a:t>
            </a:r>
          </a:p>
          <a:p>
            <a:pPr>
              <a:lnSpc>
                <a:spcPct val="150000"/>
              </a:lnSpc>
            </a:pP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If no, «</a:t>
            </a:r>
            <a:r>
              <a:rPr lang="fr-CH" sz="1400" dirty="0" err="1">
                <a:solidFill>
                  <a:schemeClr val="accent2">
                    <a:lumMod val="75000"/>
                  </a:schemeClr>
                </a:solidFill>
              </a:rPr>
              <a:t>discover</a:t>
            </a: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»: </a:t>
            </a:r>
            <a:r>
              <a:rPr lang="fr-CH" sz="1400" dirty="0" err="1">
                <a:solidFill>
                  <a:schemeClr val="accent2">
                    <a:lumMod val="75000"/>
                  </a:schemeClr>
                </a:solidFill>
              </a:rPr>
              <a:t>true</a:t>
            </a:r>
            <a:endParaRPr lang="fr-CH" sz="1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CH" sz="1400" dirty="0" err="1">
                <a:solidFill>
                  <a:schemeClr val="accent2">
                    <a:lumMod val="75000"/>
                  </a:schemeClr>
                </a:solidFill>
              </a:rPr>
              <a:t>Vehicle</a:t>
            </a: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CH" sz="1400" dirty="0" err="1">
                <a:solidFill>
                  <a:schemeClr val="accent2">
                    <a:lumMod val="75000"/>
                  </a:schemeClr>
                </a:solidFill>
              </a:rPr>
              <a:t>among</a:t>
            </a: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CH" sz="1400" dirty="0" err="1">
                <a:solidFill>
                  <a:schemeClr val="accent2">
                    <a:lumMod val="75000"/>
                  </a:schemeClr>
                </a:solidFill>
              </a:rPr>
              <a:t>recognized</a:t>
            </a: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CH" sz="1400" dirty="0" err="1">
                <a:solidFill>
                  <a:schemeClr val="accent2">
                    <a:lumMod val="75000"/>
                  </a:schemeClr>
                </a:solidFill>
              </a:rPr>
              <a:t>vehicles</a:t>
            </a: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 ?</a:t>
            </a:r>
          </a:p>
          <a:p>
            <a:pPr>
              <a:lnSpc>
                <a:spcPct val="150000"/>
              </a:lnSpc>
            </a:pPr>
            <a:r>
              <a:rPr lang="fr-CH" sz="1400" dirty="0" err="1">
                <a:solidFill>
                  <a:schemeClr val="accent2">
                    <a:lumMod val="75000"/>
                  </a:schemeClr>
                </a:solidFill>
              </a:rPr>
              <a:t>Connect</a:t>
            </a: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CH" sz="1400" dirty="0" err="1">
                <a:solidFill>
                  <a:schemeClr val="accent2">
                    <a:lumMod val="75000"/>
                  </a:schemeClr>
                </a:solidFill>
              </a:rPr>
              <a:t>vehicle</a:t>
            </a:r>
            <a:endParaRPr lang="fr-CH" sz="1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Is </a:t>
            </a:r>
            <a:r>
              <a:rPr lang="fr-CH" sz="1400" dirty="0" err="1">
                <a:solidFill>
                  <a:schemeClr val="accent2">
                    <a:lumMod val="75000"/>
                  </a:schemeClr>
                </a:solidFill>
              </a:rPr>
              <a:t>vehicle</a:t>
            </a: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fr-CH" sz="1400" dirty="0" err="1">
                <a:solidFill>
                  <a:schemeClr val="accent2">
                    <a:lumMod val="75000"/>
                  </a:schemeClr>
                </a:solidFill>
              </a:rPr>
              <a:t>ready</a:t>
            </a:r>
            <a:r>
              <a:rPr lang="fr-CH" sz="1400" dirty="0">
                <a:solidFill>
                  <a:schemeClr val="accent2">
                    <a:lumMod val="75000"/>
                  </a:schemeClr>
                </a:solidFill>
              </a:rPr>
              <a:t> ?</a:t>
            </a:r>
            <a:endParaRPr lang="fr-CH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5" name="Graphique 74" descr="Oreille contour">
            <a:extLst>
              <a:ext uri="{FF2B5EF4-FFF2-40B4-BE49-F238E27FC236}">
                <a16:creationId xmlns:a16="http://schemas.microsoft.com/office/drawing/2014/main" id="{469F0675-8DAB-0099-81B9-CA2FCCAD84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405893" y="4715458"/>
            <a:ext cx="325585" cy="314351"/>
          </a:xfrm>
          <a:prstGeom prst="rect">
            <a:avLst/>
          </a:prstGeom>
        </p:spPr>
      </p:pic>
      <p:pic>
        <p:nvPicPr>
          <p:cNvPr id="76" name="Graphique 75" descr="Envoyer contour">
            <a:extLst>
              <a:ext uri="{FF2B5EF4-FFF2-40B4-BE49-F238E27FC236}">
                <a16:creationId xmlns:a16="http://schemas.microsoft.com/office/drawing/2014/main" id="{DDA66166-F497-738D-8EEC-121AE39A16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1048" y="5694098"/>
            <a:ext cx="279890" cy="279890"/>
          </a:xfrm>
          <a:prstGeom prst="rect">
            <a:avLst/>
          </a:prstGeom>
        </p:spPr>
      </p:pic>
      <p:pic>
        <p:nvPicPr>
          <p:cNvPr id="78" name="Graphique 77" descr="Oreille contour">
            <a:extLst>
              <a:ext uri="{FF2B5EF4-FFF2-40B4-BE49-F238E27FC236}">
                <a16:creationId xmlns:a16="http://schemas.microsoft.com/office/drawing/2014/main" id="{DC867903-8A4E-06BD-6395-5744F2C44A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402954" y="5379747"/>
            <a:ext cx="325585" cy="314351"/>
          </a:xfrm>
          <a:prstGeom prst="rect">
            <a:avLst/>
          </a:prstGeom>
        </p:spPr>
      </p:pic>
      <p:pic>
        <p:nvPicPr>
          <p:cNvPr id="79" name="Graphique 78" descr="Oreille contour">
            <a:extLst>
              <a:ext uri="{FF2B5EF4-FFF2-40B4-BE49-F238E27FC236}">
                <a16:creationId xmlns:a16="http://schemas.microsoft.com/office/drawing/2014/main" id="{1439D940-B50E-6A8B-F66E-8406547EDA7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flipH="1">
            <a:off x="405917" y="6006172"/>
            <a:ext cx="325585" cy="3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0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8" grpId="0"/>
      <p:bldP spid="29" grpId="0" animBg="1"/>
      <p:bldP spid="31" grpId="0"/>
      <p:bldP spid="33" grpId="0"/>
      <p:bldP spid="44" grpId="0"/>
      <p:bldP spid="50" grpId="0"/>
      <p:bldP spid="51" grpId="0"/>
      <p:bldP spid="52" grpId="0"/>
      <p:bldP spid="54" grpId="0"/>
      <p:bldP spid="59" grpId="0"/>
      <p:bldP spid="6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phique 20" descr="Un coup de pinceau">
            <a:extLst>
              <a:ext uri="{FF2B5EF4-FFF2-40B4-BE49-F238E27FC236}">
                <a16:creationId xmlns:a16="http://schemas.microsoft.com/office/drawing/2014/main" id="{B98CC158-633F-525B-0557-F832563789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6" y="241444"/>
            <a:ext cx="2157220" cy="4027042"/>
          </a:xfrm>
          <a:prstGeom prst="rect">
            <a:avLst/>
          </a:prstGeom>
        </p:spPr>
      </p:pic>
      <p:pic>
        <p:nvPicPr>
          <p:cNvPr id="16" name="Graphique 15" descr="Un coup de pinceau">
            <a:extLst>
              <a:ext uri="{FF2B5EF4-FFF2-40B4-BE49-F238E27FC236}">
                <a16:creationId xmlns:a16="http://schemas.microsoft.com/office/drawing/2014/main" id="{2D30F1AD-B2FC-8B5F-78E3-E28F43C57C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96" y="2303955"/>
            <a:ext cx="2157220" cy="402704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6159D9B-21F8-F742-845A-3CFC228BC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2" y="18319"/>
            <a:ext cx="10058400" cy="1290538"/>
          </a:xfrm>
        </p:spPr>
        <p:txBody>
          <a:bodyPr>
            <a:normAutofit/>
          </a:bodyPr>
          <a:lstStyle/>
          <a:p>
            <a:r>
              <a:rPr lang="fr-CH" dirty="0"/>
              <a:t>Java </a:t>
            </a:r>
            <a:r>
              <a:rPr lang="fr-CH" dirty="0" err="1"/>
              <a:t>Implementation</a:t>
            </a:r>
            <a:r>
              <a:rPr lang="fr-CH" dirty="0"/>
              <a:t> (2/2) – MVC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B931A6-EAAA-E634-2545-288A8314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7173" y="6359874"/>
            <a:ext cx="6327648" cy="365125"/>
          </a:xfrm>
        </p:spPr>
        <p:txBody>
          <a:bodyPr/>
          <a:lstStyle/>
          <a:p>
            <a:r>
              <a:rPr lang="en-US" dirty="0"/>
              <a:t>Hyperdrive project 2023 - Group 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10845C3-4C9D-D3A9-FA33-F8719CDD5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138F03E-EBF1-2DEB-A467-2F300910D447}"/>
              </a:ext>
            </a:extLst>
          </p:cNvPr>
          <p:cNvSpPr/>
          <p:nvPr/>
        </p:nvSpPr>
        <p:spPr>
          <a:xfrm>
            <a:off x="2249836" y="3426377"/>
            <a:ext cx="1566926" cy="5999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H" dirty="0"/>
              <a:t>Model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A0F49D2-9907-CB65-B7C1-1D7C0A93CC8E}"/>
              </a:ext>
            </a:extLst>
          </p:cNvPr>
          <p:cNvSpPr/>
          <p:nvPr/>
        </p:nvSpPr>
        <p:spPr>
          <a:xfrm>
            <a:off x="8931560" y="3426377"/>
            <a:ext cx="1844802" cy="6299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 err="1"/>
              <a:t>View</a:t>
            </a:r>
            <a:endParaRPr lang="fr-CH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7CD27E7-A004-CE1C-CB7D-545C224A5040}"/>
              </a:ext>
            </a:extLst>
          </p:cNvPr>
          <p:cNvSpPr/>
          <p:nvPr/>
        </p:nvSpPr>
        <p:spPr>
          <a:xfrm>
            <a:off x="5312822" y="3430887"/>
            <a:ext cx="2161540" cy="62992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dirty="0"/>
              <a:t>Controller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7422D6B-AA7C-26D2-2A26-7285CB274AD8}"/>
              </a:ext>
            </a:extLst>
          </p:cNvPr>
          <p:cNvSpPr txBox="1"/>
          <p:nvPr/>
        </p:nvSpPr>
        <p:spPr>
          <a:xfrm>
            <a:off x="2232310" y="4026325"/>
            <a:ext cx="2042160" cy="1669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sz="1400" dirty="0"/>
              <a:t>Connection </a:t>
            </a:r>
            <a:r>
              <a:rPr lang="fr-CH" sz="1400" dirty="0" err="1"/>
              <a:t>status</a:t>
            </a:r>
            <a:endParaRPr lang="fr-CH" sz="1400" dirty="0"/>
          </a:p>
          <a:p>
            <a:pPr>
              <a:lnSpc>
                <a:spcPct val="150000"/>
              </a:lnSpc>
            </a:pPr>
            <a:r>
              <a:rPr lang="fr-CH" sz="1400" dirty="0" err="1"/>
              <a:t>Measured</a:t>
            </a:r>
            <a:r>
              <a:rPr lang="fr-CH" sz="1400" dirty="0"/>
              <a:t> speed</a:t>
            </a:r>
          </a:p>
          <a:p>
            <a:pPr>
              <a:lnSpc>
                <a:spcPct val="150000"/>
              </a:lnSpc>
            </a:pPr>
            <a:r>
              <a:rPr lang="fr-CH" sz="1400" dirty="0" err="1"/>
              <a:t>Turning</a:t>
            </a:r>
            <a:r>
              <a:rPr lang="fr-CH" sz="1400" dirty="0"/>
              <a:t> </a:t>
            </a:r>
            <a:r>
              <a:rPr lang="fr-CH" sz="1400" dirty="0" err="1"/>
              <a:t>status</a:t>
            </a:r>
            <a:endParaRPr lang="fr-CH" sz="1400" dirty="0"/>
          </a:p>
          <a:p>
            <a:pPr>
              <a:lnSpc>
                <a:spcPct val="150000"/>
              </a:lnSpc>
            </a:pPr>
            <a:r>
              <a:rPr lang="fr-CH" sz="1400" dirty="0" err="1"/>
              <a:t>Current</a:t>
            </a:r>
            <a:r>
              <a:rPr lang="fr-CH" sz="1400" dirty="0"/>
              <a:t> </a:t>
            </a:r>
            <a:r>
              <a:rPr lang="fr-CH" sz="1400" dirty="0" err="1"/>
              <a:t>track</a:t>
            </a:r>
            <a:r>
              <a:rPr lang="fr-CH" sz="1400" dirty="0"/>
              <a:t> id</a:t>
            </a:r>
          </a:p>
          <a:p>
            <a:pPr>
              <a:lnSpc>
                <a:spcPct val="150000"/>
              </a:lnSpc>
            </a:pPr>
            <a:r>
              <a:rPr lang="fr-CH" sz="1400" dirty="0"/>
              <a:t>Battery </a:t>
            </a:r>
            <a:r>
              <a:rPr lang="fr-CH" sz="1400" dirty="0" err="1"/>
              <a:t>level</a:t>
            </a:r>
            <a:endParaRPr lang="fr-CH" sz="1400" dirty="0"/>
          </a:p>
        </p:txBody>
      </p:sp>
      <p:pic>
        <p:nvPicPr>
          <p:cNvPr id="23" name="Graphique 22" descr="Disque avec un remplissage uni">
            <a:extLst>
              <a:ext uri="{FF2B5EF4-FFF2-40B4-BE49-F238E27FC236}">
                <a16:creationId xmlns:a16="http://schemas.microsoft.com/office/drawing/2014/main" id="{EC2B204F-C640-380A-4D91-0377FA4EC5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8188" y="3500483"/>
            <a:ext cx="434340" cy="434340"/>
          </a:xfrm>
          <a:prstGeom prst="rect">
            <a:avLst/>
          </a:prstGeom>
        </p:spPr>
      </p:pic>
      <p:pic>
        <p:nvPicPr>
          <p:cNvPr id="25" name="Graphique 24" descr="Œil contour">
            <a:extLst>
              <a:ext uri="{FF2B5EF4-FFF2-40B4-BE49-F238E27FC236}">
                <a16:creationId xmlns:a16="http://schemas.microsoft.com/office/drawing/2014/main" id="{6C71D562-7C94-8B69-EE73-AC94B4F200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801350" y="3072429"/>
            <a:ext cx="509778" cy="509778"/>
          </a:xfrm>
          <a:prstGeom prst="rect">
            <a:avLst/>
          </a:prstGeom>
        </p:spPr>
      </p:pic>
      <p:pic>
        <p:nvPicPr>
          <p:cNvPr id="29" name="Graphique 28" descr="Pinceau avec un remplissage uni">
            <a:extLst>
              <a:ext uri="{FF2B5EF4-FFF2-40B4-BE49-F238E27FC236}">
                <a16:creationId xmlns:a16="http://schemas.microsoft.com/office/drawing/2014/main" id="{3B0127B4-9E8E-E9C7-B3F8-C60FD4581B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01350" y="3863704"/>
            <a:ext cx="425100" cy="425100"/>
          </a:xfrm>
          <a:prstGeom prst="rect">
            <a:avLst/>
          </a:prstGeom>
        </p:spPr>
      </p:pic>
      <p:pic>
        <p:nvPicPr>
          <p:cNvPr id="31" name="Graphique 30" descr="Oreille contour">
            <a:extLst>
              <a:ext uri="{FF2B5EF4-FFF2-40B4-BE49-F238E27FC236}">
                <a16:creationId xmlns:a16="http://schemas.microsoft.com/office/drawing/2014/main" id="{2238C90A-6F3F-044D-1AAB-585EAEE7E4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6772661" y="4205618"/>
            <a:ext cx="1062466" cy="1025808"/>
          </a:xfrm>
          <a:prstGeom prst="rect">
            <a:avLst/>
          </a:prstGeom>
        </p:spPr>
      </p:pic>
      <p:pic>
        <p:nvPicPr>
          <p:cNvPr id="2050" name="Picture 2" descr="Slider - Free ui icons">
            <a:extLst>
              <a:ext uri="{FF2B5EF4-FFF2-40B4-BE49-F238E27FC236}">
                <a16:creationId xmlns:a16="http://schemas.microsoft.com/office/drawing/2014/main" id="{045345EC-DFDB-4F4D-E1EF-7AC01CE33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406" y="1647130"/>
            <a:ext cx="740085" cy="7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adio button off - User Interface &amp; Gesture Icons">
            <a:extLst>
              <a:ext uri="{FF2B5EF4-FFF2-40B4-BE49-F238E27FC236}">
                <a16:creationId xmlns:a16="http://schemas.microsoft.com/office/drawing/2014/main" id="{BD08B55E-BD96-8C47-95D2-7CA1A58C5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2058" y="2311058"/>
            <a:ext cx="275164" cy="27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dio Button Vector SVG Icon (6) - SVG Repo">
            <a:extLst>
              <a:ext uri="{FF2B5EF4-FFF2-40B4-BE49-F238E27FC236}">
                <a16:creationId xmlns:a16="http://schemas.microsoft.com/office/drawing/2014/main" id="{FE265B90-47DF-6241-24BA-9AF05E09C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491" y="2311058"/>
            <a:ext cx="278597" cy="27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C793AC12-7A96-E425-C685-034252932247}"/>
              </a:ext>
            </a:extLst>
          </p:cNvPr>
          <p:cNvSpPr txBox="1"/>
          <p:nvPr/>
        </p:nvSpPr>
        <p:spPr>
          <a:xfrm>
            <a:off x="9263742" y="2259328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On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71D6EE8-E8AD-4CEC-1001-05A06A4C0FC6}"/>
              </a:ext>
            </a:extLst>
          </p:cNvPr>
          <p:cNvSpPr txBox="1"/>
          <p:nvPr/>
        </p:nvSpPr>
        <p:spPr>
          <a:xfrm>
            <a:off x="9985146" y="2262954"/>
            <a:ext cx="50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Off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C53C9320-16CF-A9B8-E1A9-F68EB052E3FF}"/>
              </a:ext>
            </a:extLst>
          </p:cNvPr>
          <p:cNvSpPr/>
          <p:nvPr/>
        </p:nvSpPr>
        <p:spPr>
          <a:xfrm>
            <a:off x="9052058" y="2749786"/>
            <a:ext cx="1446676" cy="34443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CH" dirty="0"/>
              <a:t>Emergency</a:t>
            </a:r>
          </a:p>
        </p:txBody>
      </p:sp>
      <p:pic>
        <p:nvPicPr>
          <p:cNvPr id="37" name="Graphique 36" descr="Curseur avec un remplissage uni">
            <a:extLst>
              <a:ext uri="{FF2B5EF4-FFF2-40B4-BE49-F238E27FC236}">
                <a16:creationId xmlns:a16="http://schemas.microsoft.com/office/drawing/2014/main" id="{E8382F90-3846-FFA7-D738-7A7118DF33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369402" y="2922004"/>
            <a:ext cx="406960" cy="40696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87D5B2D6-D32A-68CF-ADD3-4F2EE1EC2F21}"/>
              </a:ext>
            </a:extLst>
          </p:cNvPr>
          <p:cNvSpPr txBox="1"/>
          <p:nvPr/>
        </p:nvSpPr>
        <p:spPr>
          <a:xfrm>
            <a:off x="2234152" y="1918027"/>
            <a:ext cx="2383361" cy="1346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CH" sz="1400" dirty="0" err="1"/>
              <a:t>Wished</a:t>
            </a:r>
            <a:r>
              <a:rPr lang="fr-CH" sz="1400" dirty="0"/>
              <a:t> speed</a:t>
            </a:r>
          </a:p>
          <a:p>
            <a:pPr>
              <a:lnSpc>
                <a:spcPct val="150000"/>
              </a:lnSpc>
            </a:pPr>
            <a:r>
              <a:rPr lang="fr-CH" sz="1400" dirty="0" err="1"/>
              <a:t>Wished</a:t>
            </a:r>
            <a:r>
              <a:rPr lang="fr-CH" sz="1400" dirty="0"/>
              <a:t> </a:t>
            </a:r>
            <a:r>
              <a:rPr lang="fr-CH" sz="1400" dirty="0" err="1"/>
              <a:t>lane</a:t>
            </a:r>
            <a:r>
              <a:rPr lang="fr-CH" sz="1400" dirty="0"/>
              <a:t> offset</a:t>
            </a:r>
          </a:p>
          <a:p>
            <a:pPr>
              <a:lnSpc>
                <a:spcPct val="150000"/>
              </a:lnSpc>
            </a:pPr>
            <a:r>
              <a:rPr lang="fr-CH" sz="1400" dirty="0"/>
              <a:t>Front lights / Back lights</a:t>
            </a:r>
          </a:p>
          <a:p>
            <a:pPr>
              <a:lnSpc>
                <a:spcPct val="150000"/>
              </a:lnSpc>
            </a:pPr>
            <a:r>
              <a:rPr lang="fr-CH" sz="1400" dirty="0"/>
              <a:t>Emergency </a:t>
            </a:r>
            <a:r>
              <a:rPr lang="fr-CH" sz="1400" dirty="0" err="1"/>
              <a:t>status</a:t>
            </a:r>
            <a:endParaRPr lang="fr-CH" sz="1400" dirty="0"/>
          </a:p>
        </p:txBody>
      </p:sp>
      <p:pic>
        <p:nvPicPr>
          <p:cNvPr id="2058" name="Picture 10" descr="Paragraph text - User Interface &amp; Gesture Icons">
            <a:extLst>
              <a:ext uri="{FF2B5EF4-FFF2-40B4-BE49-F238E27FC236}">
                <a16:creationId xmlns:a16="http://schemas.microsoft.com/office/drawing/2014/main" id="{BBE3D5DA-96FE-87DD-FBDD-E1457AA19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7388" y="4583677"/>
            <a:ext cx="621947" cy="62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ogress bar icon">
            <a:extLst>
              <a:ext uri="{FF2B5EF4-FFF2-40B4-BE49-F238E27FC236}">
                <a16:creationId xmlns:a16="http://schemas.microsoft.com/office/drawing/2014/main" id="{6384EE8C-48EF-7A3F-ACF1-582476BC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961" y="4476655"/>
            <a:ext cx="895808" cy="89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Graphique 45" descr="Voiture avec un remplissage uni">
            <a:extLst>
              <a:ext uri="{FF2B5EF4-FFF2-40B4-BE49-F238E27FC236}">
                <a16:creationId xmlns:a16="http://schemas.microsoft.com/office/drawing/2014/main" id="{8CBBB264-36A0-A682-3FF3-09CA7A1486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129013" y="4339110"/>
            <a:ext cx="914400" cy="914400"/>
          </a:xfrm>
          <a:prstGeom prst="rect">
            <a:avLst/>
          </a:prstGeom>
        </p:spPr>
      </p:pic>
      <p:sp>
        <p:nvSpPr>
          <p:cNvPr id="47" name="Flèche : droite 46">
            <a:extLst>
              <a:ext uri="{FF2B5EF4-FFF2-40B4-BE49-F238E27FC236}">
                <a16:creationId xmlns:a16="http://schemas.microsoft.com/office/drawing/2014/main" id="{69937E9A-8843-C254-4312-12792115BBBD}"/>
              </a:ext>
            </a:extLst>
          </p:cNvPr>
          <p:cNvSpPr/>
          <p:nvPr/>
        </p:nvSpPr>
        <p:spPr>
          <a:xfrm>
            <a:off x="6150529" y="4569999"/>
            <a:ext cx="715012" cy="36512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MQTT</a:t>
            </a:r>
          </a:p>
        </p:txBody>
      </p:sp>
      <p:pic>
        <p:nvPicPr>
          <p:cNvPr id="48" name="Graphique 47" descr="Envoyer contour">
            <a:extLst>
              <a:ext uri="{FF2B5EF4-FFF2-40B4-BE49-F238E27FC236}">
                <a16:creationId xmlns:a16="http://schemas.microsoft.com/office/drawing/2014/main" id="{27E3AA36-2826-4129-9D08-472B3285C27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055415" y="2259544"/>
            <a:ext cx="715012" cy="715012"/>
          </a:xfrm>
          <a:prstGeom prst="rect">
            <a:avLst/>
          </a:prstGeom>
        </p:spPr>
      </p:pic>
      <p:sp>
        <p:nvSpPr>
          <p:cNvPr id="50" name="Flèche : droite 49">
            <a:extLst>
              <a:ext uri="{FF2B5EF4-FFF2-40B4-BE49-F238E27FC236}">
                <a16:creationId xmlns:a16="http://schemas.microsoft.com/office/drawing/2014/main" id="{6456A421-1BC6-9631-3E4A-1134E9F13910}"/>
              </a:ext>
            </a:extLst>
          </p:cNvPr>
          <p:cNvSpPr/>
          <p:nvPr/>
        </p:nvSpPr>
        <p:spPr>
          <a:xfrm>
            <a:off x="5910651" y="2414639"/>
            <a:ext cx="715012" cy="36512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1100" dirty="0"/>
              <a:t>MQTT</a:t>
            </a:r>
          </a:p>
        </p:txBody>
      </p:sp>
      <p:pic>
        <p:nvPicPr>
          <p:cNvPr id="51" name="Graphique 50" descr="Voiture avec un remplissage uni">
            <a:extLst>
              <a:ext uri="{FF2B5EF4-FFF2-40B4-BE49-F238E27FC236}">
                <a16:creationId xmlns:a16="http://schemas.microsoft.com/office/drawing/2014/main" id="{6AF2FB3A-4A73-4672-1B9E-313D63A3196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731505" y="2185436"/>
            <a:ext cx="914400" cy="914400"/>
          </a:xfrm>
          <a:prstGeom prst="rect">
            <a:avLst/>
          </a:prstGeom>
        </p:spPr>
      </p:pic>
      <p:sp>
        <p:nvSpPr>
          <p:cNvPr id="59" name="Arc 58">
            <a:extLst>
              <a:ext uri="{FF2B5EF4-FFF2-40B4-BE49-F238E27FC236}">
                <a16:creationId xmlns:a16="http://schemas.microsoft.com/office/drawing/2014/main" id="{318CB41B-658B-6B89-37B8-9A6801F8B05F}"/>
              </a:ext>
            </a:extLst>
          </p:cNvPr>
          <p:cNvSpPr/>
          <p:nvPr/>
        </p:nvSpPr>
        <p:spPr>
          <a:xfrm>
            <a:off x="3916669" y="1308857"/>
            <a:ext cx="5410553" cy="1308689"/>
          </a:xfrm>
          <a:prstGeom prst="arc">
            <a:avLst>
              <a:gd name="adj1" fmla="val 10983331"/>
              <a:gd name="adj2" fmla="val 21300954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1" name="Graphique 60" descr="Badge avec un remplissage uni">
            <a:extLst>
              <a:ext uri="{FF2B5EF4-FFF2-40B4-BE49-F238E27FC236}">
                <a16:creationId xmlns:a16="http://schemas.microsoft.com/office/drawing/2014/main" id="{B7583D33-3E09-C6BB-0E0E-15771F52BC2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755579" y="3226671"/>
            <a:ext cx="410675" cy="410675"/>
          </a:xfrm>
          <a:prstGeom prst="rect">
            <a:avLst/>
          </a:prstGeom>
        </p:spPr>
      </p:pic>
      <p:pic>
        <p:nvPicPr>
          <p:cNvPr id="63" name="Graphique 62" descr="Badge 1 avec un remplissage uni">
            <a:extLst>
              <a:ext uri="{FF2B5EF4-FFF2-40B4-BE49-F238E27FC236}">
                <a16:creationId xmlns:a16="http://schemas.microsoft.com/office/drawing/2014/main" id="{6DAD19B7-4B67-B664-D6FE-A5B5D8ADEA3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61981" y="1370590"/>
            <a:ext cx="410675" cy="410675"/>
          </a:xfrm>
          <a:prstGeom prst="rect">
            <a:avLst/>
          </a:prstGeom>
        </p:spPr>
      </p:pic>
      <p:cxnSp>
        <p:nvCxnSpPr>
          <p:cNvPr id="2051" name="Connecteur droit 2050">
            <a:extLst>
              <a:ext uri="{FF2B5EF4-FFF2-40B4-BE49-F238E27FC236}">
                <a16:creationId xmlns:a16="http://schemas.microsoft.com/office/drawing/2014/main" id="{377D043E-0928-E355-A48F-93CA3E5820C1}"/>
              </a:ext>
            </a:extLst>
          </p:cNvPr>
          <p:cNvCxnSpPr>
            <a:stCxn id="2048" idx="0"/>
          </p:cNvCxnSpPr>
          <p:nvPr/>
        </p:nvCxnSpPr>
        <p:spPr>
          <a:xfrm flipH="1">
            <a:off x="6150529" y="3029490"/>
            <a:ext cx="17696" cy="1716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Connecteur droit 2052">
            <a:extLst>
              <a:ext uri="{FF2B5EF4-FFF2-40B4-BE49-F238E27FC236}">
                <a16:creationId xmlns:a16="http://schemas.microsoft.com/office/drawing/2014/main" id="{9526C536-4077-A35B-1D09-1C4F94134685}"/>
              </a:ext>
            </a:extLst>
          </p:cNvPr>
          <p:cNvCxnSpPr>
            <a:cxnSpLocks/>
            <a:endCxn id="2048" idx="0"/>
          </p:cNvCxnSpPr>
          <p:nvPr/>
        </p:nvCxnSpPr>
        <p:spPr>
          <a:xfrm>
            <a:off x="5996633" y="3013731"/>
            <a:ext cx="171592" cy="157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9" name="Connecteur droit 2058">
            <a:extLst>
              <a:ext uri="{FF2B5EF4-FFF2-40B4-BE49-F238E27FC236}">
                <a16:creationId xmlns:a16="http://schemas.microsoft.com/office/drawing/2014/main" id="{BED62D52-38FF-A16C-6F71-00544729764F}"/>
              </a:ext>
            </a:extLst>
          </p:cNvPr>
          <p:cNvCxnSpPr>
            <a:cxnSpLocks/>
            <a:stCxn id="59" idx="0"/>
          </p:cNvCxnSpPr>
          <p:nvPr/>
        </p:nvCxnSpPr>
        <p:spPr>
          <a:xfrm>
            <a:off x="3980234" y="1822188"/>
            <a:ext cx="1701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5" name="Connecteur droit 2064">
            <a:extLst>
              <a:ext uri="{FF2B5EF4-FFF2-40B4-BE49-F238E27FC236}">
                <a16:creationId xmlns:a16="http://schemas.microsoft.com/office/drawing/2014/main" id="{FC8DA163-47C6-7286-B3E1-2DEC4F3A9019}"/>
              </a:ext>
            </a:extLst>
          </p:cNvPr>
          <p:cNvCxnSpPr>
            <a:cxnSpLocks/>
            <a:stCxn id="59" idx="0"/>
          </p:cNvCxnSpPr>
          <p:nvPr/>
        </p:nvCxnSpPr>
        <p:spPr>
          <a:xfrm flipV="1">
            <a:off x="3980234" y="1671593"/>
            <a:ext cx="0" cy="1505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8" name="Arc 2067">
            <a:extLst>
              <a:ext uri="{FF2B5EF4-FFF2-40B4-BE49-F238E27FC236}">
                <a16:creationId xmlns:a16="http://schemas.microsoft.com/office/drawing/2014/main" id="{9B1927D3-5FB7-E12B-DBA9-83C7D00A3924}"/>
              </a:ext>
            </a:extLst>
          </p:cNvPr>
          <p:cNvSpPr/>
          <p:nvPr/>
        </p:nvSpPr>
        <p:spPr>
          <a:xfrm rot="10800000">
            <a:off x="4013762" y="4237219"/>
            <a:ext cx="2124273" cy="606718"/>
          </a:xfrm>
          <a:prstGeom prst="arc">
            <a:avLst>
              <a:gd name="adj1" fmla="val 365308"/>
              <a:gd name="adj2" fmla="val 1053005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069" name="Graphique 2068" descr="Badge 1 avec un remplissage uni">
            <a:extLst>
              <a:ext uri="{FF2B5EF4-FFF2-40B4-BE49-F238E27FC236}">
                <a16:creationId xmlns:a16="http://schemas.microsoft.com/office/drawing/2014/main" id="{F53FB15A-8049-098F-A06D-3CA6A58FBC4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787789" y="3810585"/>
            <a:ext cx="410675" cy="410675"/>
          </a:xfrm>
          <a:prstGeom prst="rect">
            <a:avLst/>
          </a:prstGeom>
        </p:spPr>
      </p:pic>
      <p:cxnSp>
        <p:nvCxnSpPr>
          <p:cNvPr id="2070" name="Connecteur droit 2069">
            <a:extLst>
              <a:ext uri="{FF2B5EF4-FFF2-40B4-BE49-F238E27FC236}">
                <a16:creationId xmlns:a16="http://schemas.microsoft.com/office/drawing/2014/main" id="{FB5393CA-7315-6D50-05C0-EB9052E7A43A}"/>
              </a:ext>
            </a:extLst>
          </p:cNvPr>
          <p:cNvCxnSpPr>
            <a:cxnSpLocks/>
          </p:cNvCxnSpPr>
          <p:nvPr/>
        </p:nvCxnSpPr>
        <p:spPr>
          <a:xfrm flipH="1">
            <a:off x="4093381" y="4274668"/>
            <a:ext cx="57013" cy="1502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1" name="Connecteur droit 2070">
            <a:extLst>
              <a:ext uri="{FF2B5EF4-FFF2-40B4-BE49-F238E27FC236}">
                <a16:creationId xmlns:a16="http://schemas.microsoft.com/office/drawing/2014/main" id="{0ACCDE90-6A4E-3754-EC00-76024B654497}"/>
              </a:ext>
            </a:extLst>
          </p:cNvPr>
          <p:cNvCxnSpPr>
            <a:cxnSpLocks/>
            <a:stCxn id="2068" idx="0"/>
          </p:cNvCxnSpPr>
          <p:nvPr/>
        </p:nvCxnSpPr>
        <p:spPr>
          <a:xfrm>
            <a:off x="4080887" y="4434445"/>
            <a:ext cx="158447" cy="64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76" name="Graphique 2075" descr="Badge avec un remplissage uni">
            <a:extLst>
              <a:ext uri="{FF2B5EF4-FFF2-40B4-BE49-F238E27FC236}">
                <a16:creationId xmlns:a16="http://schemas.microsoft.com/office/drawing/2014/main" id="{7A1DC198-4F29-5D25-3AE9-F9EE71259DA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838137" y="5523828"/>
            <a:ext cx="410675" cy="410675"/>
          </a:xfrm>
          <a:prstGeom prst="rect">
            <a:avLst/>
          </a:prstGeom>
        </p:spPr>
      </p:pic>
      <p:cxnSp>
        <p:nvCxnSpPr>
          <p:cNvPr id="2077" name="Connecteur droit 2076">
            <a:extLst>
              <a:ext uri="{FF2B5EF4-FFF2-40B4-BE49-F238E27FC236}">
                <a16:creationId xmlns:a16="http://schemas.microsoft.com/office/drawing/2014/main" id="{D7E4FEA3-9332-C8C1-B12A-64F609373094}"/>
              </a:ext>
            </a:extLst>
          </p:cNvPr>
          <p:cNvCxnSpPr>
            <a:cxnSpLocks/>
          </p:cNvCxnSpPr>
          <p:nvPr/>
        </p:nvCxnSpPr>
        <p:spPr>
          <a:xfrm flipH="1">
            <a:off x="8938881" y="5319846"/>
            <a:ext cx="57013" cy="1502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8" name="Connecteur droit 2077">
            <a:extLst>
              <a:ext uri="{FF2B5EF4-FFF2-40B4-BE49-F238E27FC236}">
                <a16:creationId xmlns:a16="http://schemas.microsoft.com/office/drawing/2014/main" id="{1B1EA988-15C6-8970-1242-82872DED1CF0}"/>
              </a:ext>
            </a:extLst>
          </p:cNvPr>
          <p:cNvCxnSpPr>
            <a:cxnSpLocks/>
            <a:stCxn id="20" idx="0"/>
          </p:cNvCxnSpPr>
          <p:nvPr/>
        </p:nvCxnSpPr>
        <p:spPr>
          <a:xfrm flipH="1">
            <a:off x="8845962" y="5311757"/>
            <a:ext cx="146851" cy="80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E376CE7F-5EF7-17E4-7E6A-6487DDF60EE1}"/>
              </a:ext>
            </a:extLst>
          </p:cNvPr>
          <p:cNvSpPr/>
          <p:nvPr/>
        </p:nvSpPr>
        <p:spPr>
          <a:xfrm>
            <a:off x="3896666" y="3158855"/>
            <a:ext cx="775763" cy="2442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dirty="0"/>
              <a:t>Observable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ECBB849-ED76-E270-325C-2C0736792143}"/>
              </a:ext>
            </a:extLst>
          </p:cNvPr>
          <p:cNvSpPr/>
          <p:nvPr/>
        </p:nvSpPr>
        <p:spPr>
          <a:xfrm>
            <a:off x="5389136" y="3160694"/>
            <a:ext cx="664965" cy="2442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dirty="0"/>
              <a:t>Observer</a:t>
            </a:r>
          </a:p>
        </p:txBody>
      </p:sp>
      <p:sp>
        <p:nvSpPr>
          <p:cNvPr id="2048" name="Arc 2047">
            <a:extLst>
              <a:ext uri="{FF2B5EF4-FFF2-40B4-BE49-F238E27FC236}">
                <a16:creationId xmlns:a16="http://schemas.microsoft.com/office/drawing/2014/main" id="{1D6FEC9C-70EB-CA61-65B4-B3A534508EFB}"/>
              </a:ext>
            </a:extLst>
          </p:cNvPr>
          <p:cNvSpPr/>
          <p:nvPr/>
        </p:nvSpPr>
        <p:spPr>
          <a:xfrm>
            <a:off x="4111077" y="2619998"/>
            <a:ext cx="2124273" cy="606718"/>
          </a:xfrm>
          <a:prstGeom prst="arc">
            <a:avLst>
              <a:gd name="adj1" fmla="val 365308"/>
              <a:gd name="adj2" fmla="val 1053005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80B2DD38-EEE7-A815-C6EA-8A0BFF2DF9BF}"/>
              </a:ext>
            </a:extLst>
          </p:cNvPr>
          <p:cNvSpPr/>
          <p:nvPr/>
        </p:nvSpPr>
        <p:spPr>
          <a:xfrm>
            <a:off x="3988265" y="5381950"/>
            <a:ext cx="775763" cy="2442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dirty="0"/>
              <a:t>Observable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BA73E8E8-91E7-E718-A871-6110F8C378F1}"/>
              </a:ext>
            </a:extLst>
          </p:cNvPr>
          <p:cNvCxnSpPr/>
          <p:nvPr/>
        </p:nvCxnSpPr>
        <p:spPr>
          <a:xfrm flipH="1">
            <a:off x="6105835" y="5286491"/>
            <a:ext cx="17696" cy="1716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B7A5DF3E-393C-6105-645C-2194A4B306CD}"/>
              </a:ext>
            </a:extLst>
          </p:cNvPr>
          <p:cNvCxnSpPr>
            <a:cxnSpLocks/>
          </p:cNvCxnSpPr>
          <p:nvPr/>
        </p:nvCxnSpPr>
        <p:spPr>
          <a:xfrm>
            <a:off x="5957617" y="5282012"/>
            <a:ext cx="171592" cy="157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c 19">
            <a:extLst>
              <a:ext uri="{FF2B5EF4-FFF2-40B4-BE49-F238E27FC236}">
                <a16:creationId xmlns:a16="http://schemas.microsoft.com/office/drawing/2014/main" id="{15158C23-223D-ECB2-F076-924EAC62C54F}"/>
              </a:ext>
            </a:extLst>
          </p:cNvPr>
          <p:cNvSpPr/>
          <p:nvPr/>
        </p:nvSpPr>
        <p:spPr>
          <a:xfrm>
            <a:off x="6935665" y="4902265"/>
            <a:ext cx="2124273" cy="606718"/>
          </a:xfrm>
          <a:prstGeom prst="arc">
            <a:avLst>
              <a:gd name="adj1" fmla="val 365308"/>
              <a:gd name="adj2" fmla="val 1053005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45B0C264-B2D8-3107-234B-234806B9BB57}"/>
              </a:ext>
            </a:extLst>
          </p:cNvPr>
          <p:cNvSpPr/>
          <p:nvPr/>
        </p:nvSpPr>
        <p:spPr>
          <a:xfrm>
            <a:off x="5415313" y="5431802"/>
            <a:ext cx="664965" cy="2442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800" dirty="0"/>
              <a:t>Observer</a:t>
            </a:r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E2352A55-F42B-175B-CC1F-0F12E05C5D4E}"/>
              </a:ext>
            </a:extLst>
          </p:cNvPr>
          <p:cNvSpPr/>
          <p:nvPr/>
        </p:nvSpPr>
        <p:spPr>
          <a:xfrm>
            <a:off x="4069929" y="4880524"/>
            <a:ext cx="2124273" cy="606718"/>
          </a:xfrm>
          <a:prstGeom prst="arc">
            <a:avLst>
              <a:gd name="adj1" fmla="val 365308"/>
              <a:gd name="adj2" fmla="val 1053005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6" name="Graphique 25" descr="Badge 3 avec un remplissage uni">
            <a:extLst>
              <a:ext uri="{FF2B5EF4-FFF2-40B4-BE49-F238E27FC236}">
                <a16:creationId xmlns:a16="http://schemas.microsoft.com/office/drawing/2014/main" id="{80D53CF9-77E9-AC3F-932F-8EB7508DB5D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790220" y="5513009"/>
            <a:ext cx="415162" cy="4151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4C13DC0-B844-52A0-93C2-331AD5B8590F}"/>
              </a:ext>
            </a:extLst>
          </p:cNvPr>
          <p:cNvSpPr txBox="1"/>
          <p:nvPr/>
        </p:nvSpPr>
        <p:spPr>
          <a:xfrm>
            <a:off x="639981" y="1963201"/>
            <a:ext cx="120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cap="small" dirty="0" err="1">
                <a:solidFill>
                  <a:schemeClr val="accent1">
                    <a:lumMod val="50000"/>
                  </a:schemeClr>
                </a:solidFill>
              </a:rPr>
              <a:t>Steering</a:t>
            </a:r>
            <a:r>
              <a:rPr lang="fr-CH" sz="1600" b="1" cap="small" dirty="0">
                <a:solidFill>
                  <a:schemeClr val="accent1">
                    <a:lumMod val="50000"/>
                  </a:schemeClr>
                </a:solidFill>
              </a:rPr>
              <a:t> thread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03209A1-9280-78DB-EF5B-5941AB5BE03B}"/>
              </a:ext>
            </a:extLst>
          </p:cNvPr>
          <p:cNvSpPr txBox="1"/>
          <p:nvPr/>
        </p:nvSpPr>
        <p:spPr>
          <a:xfrm>
            <a:off x="510509" y="4076254"/>
            <a:ext cx="1468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600" b="1" cap="small" dirty="0" err="1">
                <a:solidFill>
                  <a:schemeClr val="accent3">
                    <a:lumMod val="50000"/>
                  </a:schemeClr>
                </a:solidFill>
              </a:rPr>
              <a:t>VehicleInfo</a:t>
            </a:r>
            <a:r>
              <a:rPr lang="fr-CH" sz="1600" b="1" cap="small" dirty="0">
                <a:solidFill>
                  <a:schemeClr val="accent3">
                    <a:lumMod val="50000"/>
                  </a:schemeClr>
                </a:solidFill>
              </a:rPr>
              <a:t> thread</a:t>
            </a:r>
          </a:p>
        </p:txBody>
      </p:sp>
    </p:spTree>
    <p:extLst>
      <p:ext uri="{BB962C8B-B14F-4D97-AF65-F5344CB8AC3E}">
        <p14:creationId xmlns:p14="http://schemas.microsoft.com/office/powerpoint/2010/main" val="3120141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2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4" grpId="0"/>
      <p:bldP spid="35" grpId="0"/>
      <p:bldP spid="38" grpId="0" animBg="1"/>
      <p:bldP spid="39" grpId="0"/>
      <p:bldP spid="47" grpId="0" animBg="1"/>
      <p:bldP spid="50" grpId="0" animBg="1"/>
      <p:bldP spid="59" grpId="0" animBg="1"/>
      <p:bldP spid="2068" grpId="0" animBg="1"/>
      <p:bldP spid="3" grpId="0" animBg="1"/>
      <p:bldP spid="7" grpId="0" animBg="1"/>
      <p:bldP spid="2048" grpId="0" animBg="1"/>
      <p:bldP spid="10" grpId="0" animBg="1"/>
      <p:bldP spid="20" grpId="0" animBg="1"/>
      <p:bldP spid="22" grpId="0" animBg="1"/>
      <p:bldP spid="17" grpId="0" animBg="1"/>
      <p:bldP spid="11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2E34DF-7028-C318-8B3F-0C752BA27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5725" y="6365675"/>
            <a:ext cx="6327648" cy="365125"/>
          </a:xfrm>
        </p:spPr>
        <p:txBody>
          <a:bodyPr/>
          <a:lstStyle/>
          <a:p>
            <a:r>
              <a:rPr lang="en-US" dirty="0"/>
              <a:t>Hyperdrive project 2023 - Group D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7DD0B83-B1FE-BD68-ECB3-412D1004E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32D48665-5A0C-7CDC-7735-00A59BD97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2" y="18319"/>
            <a:ext cx="10058400" cy="1290538"/>
          </a:xfrm>
        </p:spPr>
        <p:txBody>
          <a:bodyPr/>
          <a:lstStyle/>
          <a:p>
            <a:r>
              <a:rPr lang="fr-CH" dirty="0"/>
              <a:t>PYTHON </a:t>
            </a:r>
            <a:r>
              <a:rPr lang="fr-CH" dirty="0" err="1"/>
              <a:t>Implementation</a:t>
            </a:r>
            <a:r>
              <a:rPr lang="fr-CH" dirty="0"/>
              <a:t> (1/2)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B8D156-1743-082C-FDA3-9755956D2509}"/>
              </a:ext>
            </a:extLst>
          </p:cNvPr>
          <p:cNvSpPr txBox="1"/>
          <p:nvPr/>
        </p:nvSpPr>
        <p:spPr>
          <a:xfrm>
            <a:off x="5756498" y="4434648"/>
            <a:ext cx="61025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800" dirty="0"/>
              <a:t>Threads: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sz="1800" dirty="0"/>
              <a:t>The </a:t>
            </a:r>
            <a:r>
              <a:rPr lang="fr-CH" sz="1800" b="1" dirty="0" err="1"/>
              <a:t>Tkinter</a:t>
            </a:r>
            <a:r>
              <a:rPr lang="fr-CH" sz="1800" b="1" dirty="0"/>
              <a:t> thread </a:t>
            </a:r>
            <a:r>
              <a:rPr lang="fr-CH" sz="1800" dirty="0" err="1"/>
              <a:t>takes</a:t>
            </a:r>
            <a:r>
              <a:rPr lang="fr-CH" sz="1800" dirty="0"/>
              <a:t> care of </a:t>
            </a:r>
            <a:r>
              <a:rPr lang="fr-CH" sz="1800" dirty="0" err="1"/>
              <a:t>creating</a:t>
            </a:r>
            <a:r>
              <a:rPr lang="fr-CH" sz="1800" dirty="0"/>
              <a:t> the GUI and </a:t>
            </a:r>
            <a:r>
              <a:rPr lang="fr-CH" sz="1800" dirty="0" err="1"/>
              <a:t>updating</a:t>
            </a:r>
            <a:r>
              <a:rPr lang="fr-CH" sz="1800" dirty="0"/>
              <a:t> </a:t>
            </a:r>
            <a:r>
              <a:rPr lang="fr-CH" sz="1800" dirty="0" err="1"/>
              <a:t>it</a:t>
            </a:r>
            <a:r>
              <a:rPr lang="fr-CH" sz="1800" dirty="0"/>
              <a:t> </a:t>
            </a:r>
            <a:r>
              <a:rPr lang="fr-CH" sz="1800" dirty="0" err="1"/>
              <a:t>accordingly</a:t>
            </a:r>
            <a:endParaRPr lang="fr-CH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The </a:t>
            </a:r>
            <a:r>
              <a:rPr lang="fr-CH" b="1" dirty="0"/>
              <a:t>Emergency stop thread </a:t>
            </a:r>
            <a:r>
              <a:rPr lang="fr-CH" dirty="0" err="1"/>
              <a:t>takes</a:t>
            </a:r>
            <a:r>
              <a:rPr lang="fr-CH" dirty="0"/>
              <a:t> care of the emergency </a:t>
            </a:r>
            <a:r>
              <a:rPr lang="fr-CH" sz="1800" dirty="0"/>
              <a:t>stop process and checks if the emergency flag has been </a:t>
            </a:r>
            <a:r>
              <a:rPr lang="fr-CH" sz="1800" dirty="0" err="1"/>
              <a:t>toggled</a:t>
            </a:r>
            <a:endParaRPr lang="fr-CH" sz="1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DB4517-32EB-063D-D8B5-4E42ACA87D1C}"/>
              </a:ext>
            </a:extLst>
          </p:cNvPr>
          <p:cNvSpPr txBox="1"/>
          <p:nvPr/>
        </p:nvSpPr>
        <p:spPr>
          <a:xfrm>
            <a:off x="2411936" y="3019691"/>
            <a:ext cx="139948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300" dirty="0"/>
              <a:t>E</a:t>
            </a:r>
            <a:r>
              <a:rPr lang="en-CH" sz="1300" dirty="0"/>
              <a:t>mergency flag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174880-D7A3-9518-B0B7-B45912FEB1B9}"/>
              </a:ext>
            </a:extLst>
          </p:cNvPr>
          <p:cNvSpPr txBox="1"/>
          <p:nvPr/>
        </p:nvSpPr>
        <p:spPr>
          <a:xfrm>
            <a:off x="759992" y="3512810"/>
            <a:ext cx="1727922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CH" sz="1300" dirty="0"/>
              <a:t>Select Vehicle from the list of vehicles available</a:t>
            </a:r>
          </a:p>
          <a:p>
            <a:endParaRPr lang="en-CH" sz="1300" dirty="0"/>
          </a:p>
          <a:p>
            <a:pPr marL="285750" indent="-285750">
              <a:buFont typeface="Wingdings" pitchFamily="2" charset="2"/>
              <a:buChar char="q"/>
            </a:pPr>
            <a:r>
              <a:rPr lang="en-CH" sz="1300" dirty="0"/>
              <a:t>Control: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1300" dirty="0"/>
              <a:t>Speed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1300" dirty="0"/>
              <a:t>Lanes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1300" dirty="0"/>
              <a:t>Lights</a:t>
            </a:r>
          </a:p>
          <a:p>
            <a:pPr lvl="1"/>
            <a:endParaRPr lang="en-CH" sz="1300" dirty="0"/>
          </a:p>
          <a:p>
            <a:pPr marL="285750" indent="-285750">
              <a:buFont typeface="Wingdings" pitchFamily="2" charset="2"/>
              <a:buChar char="q"/>
            </a:pPr>
            <a:r>
              <a:rPr lang="en-CH" sz="1300" dirty="0"/>
              <a:t>Tracks: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1300" dirty="0"/>
              <a:t>TrackID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H" sz="1300" dirty="0"/>
              <a:t>Turn?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CH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H" sz="1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80B3544-FE14-FDE9-DCC0-DEC35060C01D}"/>
              </a:ext>
            </a:extLst>
          </p:cNvPr>
          <p:cNvSpPr txBox="1"/>
          <p:nvPr/>
        </p:nvSpPr>
        <p:spPr>
          <a:xfrm>
            <a:off x="3588919" y="3512810"/>
            <a:ext cx="216875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CH" sz="1300" dirty="0"/>
              <a:t>If the emergency flag is set to True, the vehicle stops and its lights blink to indicate an emergency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DD15952-DBEC-1BAB-8F6D-F573225CE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52" y="1298349"/>
            <a:ext cx="5994714" cy="213065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4B13340-211C-8973-F4FD-BAD1D63C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352" y="3878113"/>
            <a:ext cx="5994714" cy="41960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3215422-6907-F78C-700B-BB5DEAA7EDE4}"/>
              </a:ext>
            </a:extLst>
          </p:cNvPr>
          <p:cNvSpPr txBox="1"/>
          <p:nvPr/>
        </p:nvSpPr>
        <p:spPr>
          <a:xfrm>
            <a:off x="5864352" y="3498076"/>
            <a:ext cx="19088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300" dirty="0"/>
              <a:t>Example of a publish: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068D422-CC0C-C877-5E67-315EFE6D8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92" y="1225561"/>
            <a:ext cx="4703375" cy="188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49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ype de bois">
  <a:themeElements>
    <a:clrScheme name="Type de bois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Type de bois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ype de bois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TM03090434[[fn=Type de bois]]</Template>
  <TotalTime>505</TotalTime>
  <Words>612</Words>
  <Application>Microsoft Macintosh PowerPoint</Application>
  <PresentationFormat>Widescreen</PresentationFormat>
  <Paragraphs>146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Rockwell</vt:lpstr>
      <vt:lpstr>Rockwell Condensed</vt:lpstr>
      <vt:lpstr>Wingdings</vt:lpstr>
      <vt:lpstr>Type de bois</vt:lpstr>
      <vt:lpstr>Process control –Hyperdrive Project</vt:lpstr>
      <vt:lpstr>OVERVIEW</vt:lpstr>
      <vt:lpstr>System overview</vt:lpstr>
      <vt:lpstr>GRAPHICAL USER INTERFACE (GUI)</vt:lpstr>
      <vt:lpstr>JAVA Demo</vt:lpstr>
      <vt:lpstr>PYTHON Demo</vt:lpstr>
      <vt:lpstr>PowerPoint Presentation</vt:lpstr>
      <vt:lpstr>Java Implementation (2/2) – MVC</vt:lpstr>
      <vt:lpstr>PYTHON Implementation (1/2)</vt:lpstr>
      <vt:lpstr>PYTHON Implementation (2/2)</vt:lpstr>
      <vt:lpstr>Difficulties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controll –Hyperdrive Project</dc:title>
  <dc:creator>OPPLIGER Severine</dc:creator>
  <cp:lastModifiedBy>Joachim Bono</cp:lastModifiedBy>
  <cp:revision>13</cp:revision>
  <dcterms:created xsi:type="dcterms:W3CDTF">2023-12-17T17:18:21Z</dcterms:created>
  <dcterms:modified xsi:type="dcterms:W3CDTF">2023-12-18T22:56:03Z</dcterms:modified>
</cp:coreProperties>
</file>